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A33"/>
    <a:srgbClr val="FAC492"/>
    <a:srgbClr val="FE413A"/>
    <a:srgbClr val="FE5E49"/>
    <a:srgbClr val="F88608"/>
    <a:srgbClr val="4043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F8DC8-4D39-43C8-8480-4E20E7182918}" type="datetimeFigureOut">
              <a:rPr lang="id-ID" smtClean="0"/>
              <a:t>31/07/2021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C739A-0818-4CEB-BD4F-D61F3D51CCA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534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5278-B3D3-4B7F-84DD-94DFCB753226}" type="datetimeFigureOut">
              <a:rPr lang="id-ID" smtClean="0"/>
              <a:t>31/07/2021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F4555-A804-4917-B16E-B675ED45D8B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62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5278-B3D3-4B7F-84DD-94DFCB753226}" type="datetimeFigureOut">
              <a:rPr lang="id-ID" smtClean="0"/>
              <a:t>31/07/2021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F4555-A804-4917-B16E-B675ED45D8B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3515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5278-B3D3-4B7F-84DD-94DFCB753226}" type="datetimeFigureOut">
              <a:rPr lang="id-ID" smtClean="0"/>
              <a:t>31/07/2021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F4555-A804-4917-B16E-B675ED45D8B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57336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5278-B3D3-4B7F-84DD-94DFCB753226}" type="datetimeFigureOut">
              <a:rPr lang="id-ID" smtClean="0"/>
              <a:t>31/07/2021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F4555-A804-4917-B16E-B675ED45D8B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176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5278-B3D3-4B7F-84DD-94DFCB753226}" type="datetimeFigureOut">
              <a:rPr lang="id-ID" smtClean="0"/>
              <a:t>31/07/2021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F4555-A804-4917-B16E-B675ED45D8B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33173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5278-B3D3-4B7F-84DD-94DFCB753226}" type="datetimeFigureOut">
              <a:rPr lang="id-ID" smtClean="0"/>
              <a:t>31/07/2021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F4555-A804-4917-B16E-B675ED45D8B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847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5278-B3D3-4B7F-84DD-94DFCB753226}" type="datetimeFigureOut">
              <a:rPr lang="id-ID" smtClean="0"/>
              <a:t>31/07/2021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F4555-A804-4917-B16E-B675ED45D8B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0356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5278-B3D3-4B7F-84DD-94DFCB753226}" type="datetimeFigureOut">
              <a:rPr lang="id-ID" smtClean="0"/>
              <a:t>31/07/2021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F4555-A804-4917-B16E-B675ED45D8B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52287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5278-B3D3-4B7F-84DD-94DFCB753226}" type="datetimeFigureOut">
              <a:rPr lang="id-ID" smtClean="0"/>
              <a:t>31/07/2021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F4555-A804-4917-B16E-B675ED45D8B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36522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5278-B3D3-4B7F-84DD-94DFCB753226}" type="datetimeFigureOut">
              <a:rPr lang="id-ID" smtClean="0"/>
              <a:t>31/07/2021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F4555-A804-4917-B16E-B675ED45D8B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9339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15278-B3D3-4B7F-84DD-94DFCB753226}" type="datetimeFigureOut">
              <a:rPr lang="id-ID" smtClean="0"/>
              <a:t>31/07/2021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F4555-A804-4917-B16E-B675ED45D8B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249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7000">
              <a:schemeClr val="bg1">
                <a:lumMod val="85000"/>
              </a:schemeClr>
            </a:gs>
            <a:gs pos="100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15278-B3D3-4B7F-84DD-94DFCB753226}" type="datetimeFigureOut">
              <a:rPr lang="id-ID" smtClean="0"/>
              <a:t>31/07/2021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F4555-A804-4917-B16E-B675ED45D8B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258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5529943" y="0"/>
            <a:ext cx="6662057" cy="6858000"/>
          </a:xfrm>
          <a:custGeom>
            <a:avLst/>
            <a:gdLst>
              <a:gd name="connsiteX0" fmla="*/ 0 w 6571165"/>
              <a:gd name="connsiteY0" fmla="*/ 0 h 6858000"/>
              <a:gd name="connsiteX1" fmla="*/ 6571165 w 6571165"/>
              <a:gd name="connsiteY1" fmla="*/ 0 h 6858000"/>
              <a:gd name="connsiteX2" fmla="*/ 6571165 w 6571165"/>
              <a:gd name="connsiteY2" fmla="*/ 6858000 h 6858000"/>
              <a:gd name="connsiteX3" fmla="*/ 967430 w 6571165"/>
              <a:gd name="connsiteY3" fmla="*/ 6858000 h 6858000"/>
              <a:gd name="connsiteX4" fmla="*/ 743481 w 6571165"/>
              <a:gd name="connsiteY4" fmla="*/ 54264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1165" h="6858000">
                <a:moveTo>
                  <a:pt x="0" y="0"/>
                </a:moveTo>
                <a:lnTo>
                  <a:pt x="6571165" y="0"/>
                </a:lnTo>
                <a:lnTo>
                  <a:pt x="6571165" y="6858000"/>
                </a:lnTo>
                <a:lnTo>
                  <a:pt x="967430" y="6858000"/>
                </a:lnTo>
                <a:lnTo>
                  <a:pt x="743481" y="5426428"/>
                </a:lnTo>
                <a:close/>
              </a:path>
            </a:pathLst>
          </a:custGeom>
          <a:solidFill>
            <a:srgbClr val="FAC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Freeform 8"/>
          <p:cNvSpPr/>
          <p:nvPr/>
        </p:nvSpPr>
        <p:spPr>
          <a:xfrm flipH="1" flipV="1">
            <a:off x="0" y="0"/>
            <a:ext cx="6571165" cy="6858000"/>
          </a:xfrm>
          <a:custGeom>
            <a:avLst/>
            <a:gdLst>
              <a:gd name="connsiteX0" fmla="*/ 0 w 6571165"/>
              <a:gd name="connsiteY0" fmla="*/ 0 h 6858000"/>
              <a:gd name="connsiteX1" fmla="*/ 6571165 w 6571165"/>
              <a:gd name="connsiteY1" fmla="*/ 0 h 6858000"/>
              <a:gd name="connsiteX2" fmla="*/ 6571165 w 6571165"/>
              <a:gd name="connsiteY2" fmla="*/ 6858000 h 6858000"/>
              <a:gd name="connsiteX3" fmla="*/ 967430 w 6571165"/>
              <a:gd name="connsiteY3" fmla="*/ 6858000 h 6858000"/>
              <a:gd name="connsiteX4" fmla="*/ 743481 w 6571165"/>
              <a:gd name="connsiteY4" fmla="*/ 54264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1165" h="6858000">
                <a:moveTo>
                  <a:pt x="0" y="0"/>
                </a:moveTo>
                <a:lnTo>
                  <a:pt x="6571165" y="0"/>
                </a:lnTo>
                <a:lnTo>
                  <a:pt x="6571165" y="6858000"/>
                </a:lnTo>
                <a:lnTo>
                  <a:pt x="967430" y="6858000"/>
                </a:lnTo>
                <a:lnTo>
                  <a:pt x="743481" y="542642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985" y="753448"/>
            <a:ext cx="3317686" cy="33176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7600" y="4540125"/>
            <a:ext cx="4528456" cy="919401"/>
          </a:xfrm>
          <a:prstGeom prst="roundRect">
            <a:avLst/>
          </a:prstGeom>
          <a:solidFill>
            <a:srgbClr val="FE5E49"/>
          </a:solidFill>
          <a:ln>
            <a:solidFill>
              <a:srgbClr val="FE5E4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CELLULOPAD</a:t>
            </a:r>
            <a:endParaRPr lang="id-ID" sz="48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3" name="bensound-creativemind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51657" y="57984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5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 rot="16200000">
            <a:off x="4431271" y="-6543376"/>
            <a:ext cx="2330245" cy="15240016"/>
          </a:xfrm>
          <a:prstGeom prst="roundRect">
            <a:avLst>
              <a:gd name="adj" fmla="val 50000"/>
            </a:avLst>
          </a:prstGeom>
          <a:solidFill>
            <a:srgbClr val="FF3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ounded Rectangle 5"/>
          <p:cNvSpPr/>
          <p:nvPr/>
        </p:nvSpPr>
        <p:spPr>
          <a:xfrm rot="16200000">
            <a:off x="4930874" y="-4213128"/>
            <a:ext cx="2330245" cy="15240012"/>
          </a:xfrm>
          <a:prstGeom prst="roundRect">
            <a:avLst>
              <a:gd name="adj" fmla="val 50000"/>
            </a:avLst>
          </a:prstGeom>
          <a:solidFill>
            <a:srgbClr val="FF3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ounded Rectangle 6"/>
          <p:cNvSpPr/>
          <p:nvPr/>
        </p:nvSpPr>
        <p:spPr>
          <a:xfrm rot="16200000">
            <a:off x="5430476" y="-1882884"/>
            <a:ext cx="2330245" cy="15240016"/>
          </a:xfrm>
          <a:prstGeom prst="roundRect">
            <a:avLst>
              <a:gd name="adj" fmla="val 50000"/>
            </a:avLst>
          </a:prstGeom>
          <a:solidFill>
            <a:srgbClr val="FF3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145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7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400050" y="0"/>
            <a:ext cx="13373100" cy="6858000"/>
            <a:chOff x="0" y="0"/>
            <a:chExt cx="12172950" cy="6858000"/>
          </a:xfr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36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</p:grpSpPr>
        <p:sp>
          <p:nvSpPr>
            <p:cNvPr id="24" name="Rectangle 23"/>
            <p:cNvSpPr/>
            <p:nvPr/>
          </p:nvSpPr>
          <p:spPr>
            <a:xfrm>
              <a:off x="0" y="0"/>
              <a:ext cx="80772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6696075" y="1381125"/>
              <a:ext cx="6858000" cy="409575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9" name="Freeform 8"/>
          <p:cNvSpPr/>
          <p:nvPr/>
        </p:nvSpPr>
        <p:spPr>
          <a:xfrm rot="20759805">
            <a:off x="7204289" y="-887539"/>
            <a:ext cx="6324694" cy="8232399"/>
          </a:xfrm>
          <a:custGeom>
            <a:avLst/>
            <a:gdLst>
              <a:gd name="connsiteX0" fmla="*/ 1 w 6324694"/>
              <a:gd name="connsiteY0" fmla="*/ 0 h 8232399"/>
              <a:gd name="connsiteX1" fmla="*/ 5817414 w 6324694"/>
              <a:gd name="connsiteY1" fmla="*/ 1450794 h 8232399"/>
              <a:gd name="connsiteX2" fmla="*/ 6324694 w 6324694"/>
              <a:gd name="connsiteY2" fmla="*/ 1577304 h 8232399"/>
              <a:gd name="connsiteX3" fmla="*/ 4664991 w 6324694"/>
              <a:gd name="connsiteY3" fmla="*/ 8232399 h 8232399"/>
              <a:gd name="connsiteX4" fmla="*/ 4157712 w 6324694"/>
              <a:gd name="connsiteY4" fmla="*/ 8105890 h 8232399"/>
              <a:gd name="connsiteX5" fmla="*/ 489627 w 6324694"/>
              <a:gd name="connsiteY5" fmla="*/ 7191113 h 8232399"/>
              <a:gd name="connsiteX6" fmla="*/ 0 w 6324694"/>
              <a:gd name="connsiteY6" fmla="*/ 7069005 h 8232399"/>
              <a:gd name="connsiteX7" fmla="*/ 1 w 6324694"/>
              <a:gd name="connsiteY7" fmla="*/ 0 h 823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4694" h="8232399">
                <a:moveTo>
                  <a:pt x="1" y="0"/>
                </a:moveTo>
                <a:lnTo>
                  <a:pt x="5817414" y="1450794"/>
                </a:lnTo>
                <a:lnTo>
                  <a:pt x="6324694" y="1577304"/>
                </a:lnTo>
                <a:lnTo>
                  <a:pt x="4664991" y="8232399"/>
                </a:lnTo>
                <a:lnTo>
                  <a:pt x="4157712" y="8105890"/>
                </a:lnTo>
                <a:lnTo>
                  <a:pt x="489627" y="7191113"/>
                </a:lnTo>
                <a:lnTo>
                  <a:pt x="0" y="7069005"/>
                </a:lnTo>
                <a:lnTo>
                  <a:pt x="1" y="0"/>
                </a:lnTo>
                <a:close/>
              </a:path>
            </a:pathLst>
          </a:custGeom>
          <a:solidFill>
            <a:srgbClr val="FE5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 31"/>
          <p:cNvSpPr/>
          <p:nvPr/>
        </p:nvSpPr>
        <p:spPr>
          <a:xfrm rot="840195" flipV="1">
            <a:off x="6791155" y="-487489"/>
            <a:ext cx="6324694" cy="8232399"/>
          </a:xfrm>
          <a:custGeom>
            <a:avLst/>
            <a:gdLst>
              <a:gd name="connsiteX0" fmla="*/ 1 w 6324694"/>
              <a:gd name="connsiteY0" fmla="*/ 0 h 8232399"/>
              <a:gd name="connsiteX1" fmla="*/ 5817414 w 6324694"/>
              <a:gd name="connsiteY1" fmla="*/ 1450794 h 8232399"/>
              <a:gd name="connsiteX2" fmla="*/ 6324694 w 6324694"/>
              <a:gd name="connsiteY2" fmla="*/ 1577304 h 8232399"/>
              <a:gd name="connsiteX3" fmla="*/ 4664991 w 6324694"/>
              <a:gd name="connsiteY3" fmla="*/ 8232399 h 8232399"/>
              <a:gd name="connsiteX4" fmla="*/ 4157712 w 6324694"/>
              <a:gd name="connsiteY4" fmla="*/ 8105890 h 8232399"/>
              <a:gd name="connsiteX5" fmla="*/ 489627 w 6324694"/>
              <a:gd name="connsiteY5" fmla="*/ 7191113 h 8232399"/>
              <a:gd name="connsiteX6" fmla="*/ 0 w 6324694"/>
              <a:gd name="connsiteY6" fmla="*/ 7069005 h 8232399"/>
              <a:gd name="connsiteX7" fmla="*/ 1 w 6324694"/>
              <a:gd name="connsiteY7" fmla="*/ 0 h 823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4694" h="8232399">
                <a:moveTo>
                  <a:pt x="1" y="0"/>
                </a:moveTo>
                <a:lnTo>
                  <a:pt x="5817414" y="1450794"/>
                </a:lnTo>
                <a:lnTo>
                  <a:pt x="6324694" y="1577304"/>
                </a:lnTo>
                <a:lnTo>
                  <a:pt x="4664991" y="8232399"/>
                </a:lnTo>
                <a:lnTo>
                  <a:pt x="4157712" y="8105890"/>
                </a:lnTo>
                <a:lnTo>
                  <a:pt x="489627" y="7191113"/>
                </a:lnTo>
                <a:lnTo>
                  <a:pt x="0" y="7069005"/>
                </a:lnTo>
                <a:lnTo>
                  <a:pt x="1" y="0"/>
                </a:lnTo>
                <a:close/>
              </a:path>
            </a:pathLst>
          </a:custGeom>
          <a:gradFill flip="none" rotWithShape="1">
            <a:gsLst>
              <a:gs pos="0">
                <a:srgbClr val="FAC492">
                  <a:tint val="66000"/>
                  <a:satMod val="160000"/>
                </a:srgbClr>
              </a:gs>
              <a:gs pos="34000">
                <a:schemeClr val="accent2">
                  <a:lumMod val="60000"/>
                  <a:lumOff val="40000"/>
                </a:schemeClr>
              </a:gs>
              <a:gs pos="83000">
                <a:srgbClr val="FAC492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>
            <a:off x="8373410" y="559521"/>
            <a:ext cx="2765672" cy="5854926"/>
            <a:chOff x="8411510" y="559521"/>
            <a:chExt cx="2765672" cy="585492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133" y="878463"/>
              <a:ext cx="2554426" cy="525076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1510" y="559521"/>
              <a:ext cx="2765672" cy="5854926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0" y="-689742"/>
            <a:ext cx="800100" cy="7547742"/>
            <a:chOff x="0" y="-689742"/>
            <a:chExt cx="800100" cy="754774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8001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0" y="-689742"/>
              <a:ext cx="800100" cy="68974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230754" y="1918806"/>
            <a:ext cx="4229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FITUR-FITUR CELLULOPAD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275578" y="2061327"/>
            <a:ext cx="742208" cy="7422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Oval 34"/>
          <p:cNvSpPr/>
          <p:nvPr/>
        </p:nvSpPr>
        <p:spPr>
          <a:xfrm>
            <a:off x="1340546" y="2116597"/>
            <a:ext cx="631668" cy="6316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36" y="2154123"/>
            <a:ext cx="556616" cy="556616"/>
          </a:xfrm>
          <a:prstGeom prst="rect">
            <a:avLst/>
          </a:prstGeom>
        </p:spPr>
      </p:pic>
      <p:sp>
        <p:nvSpPr>
          <p:cNvPr id="37" name="Oval 36"/>
          <p:cNvSpPr/>
          <p:nvPr/>
        </p:nvSpPr>
        <p:spPr>
          <a:xfrm>
            <a:off x="1213234" y="1998983"/>
            <a:ext cx="866896" cy="866896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9" name="Group 38"/>
          <p:cNvGrpSpPr/>
          <p:nvPr/>
        </p:nvGrpSpPr>
        <p:grpSpPr>
          <a:xfrm>
            <a:off x="0" y="-834730"/>
            <a:ext cx="800100" cy="7692730"/>
            <a:chOff x="0" y="-689742"/>
            <a:chExt cx="800100" cy="7547742"/>
          </a:xfrm>
          <a:solidFill>
            <a:srgbClr val="FE5E49"/>
          </a:solidFill>
        </p:grpSpPr>
        <p:sp>
          <p:nvSpPr>
            <p:cNvPr id="40" name="Rectangle 39"/>
            <p:cNvSpPr/>
            <p:nvPr/>
          </p:nvSpPr>
          <p:spPr>
            <a:xfrm>
              <a:off x="0" y="0"/>
              <a:ext cx="8001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Isosceles Triangle 40"/>
            <p:cNvSpPr/>
            <p:nvPr/>
          </p:nvSpPr>
          <p:spPr>
            <a:xfrm>
              <a:off x="0" y="-689742"/>
              <a:ext cx="800100" cy="68974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2" name="Subtitle 2">
            <a:extLst>
              <a:ext uri="{FF2B5EF4-FFF2-40B4-BE49-F238E27FC236}">
                <a16:creationId xmlns:a16="http://schemas.microsoft.com/office/drawing/2014/main" id="{5CFEEAAB-57A1-4FBA-9B9F-69FC082DB0E5}"/>
              </a:ext>
            </a:extLst>
          </p:cNvPr>
          <p:cNvSpPr txBox="1">
            <a:spLocks/>
          </p:cNvSpPr>
          <p:nvPr/>
        </p:nvSpPr>
        <p:spPr>
          <a:xfrm>
            <a:off x="1275578" y="3124130"/>
            <a:ext cx="4215093" cy="1154162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d-ID" sz="3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 menu yang ringkas dan </a:t>
            </a:r>
            <a:r>
              <a:rPr lang="id-ID" sz="3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</a:t>
            </a:r>
            <a:endParaRPr lang="en-US" sz="3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Freeform 51"/>
          <p:cNvSpPr/>
          <p:nvPr/>
        </p:nvSpPr>
        <p:spPr>
          <a:xfrm rot="20992597" flipH="1">
            <a:off x="5016156" y="-721670"/>
            <a:ext cx="1992868" cy="7975378"/>
          </a:xfrm>
          <a:custGeom>
            <a:avLst/>
            <a:gdLst>
              <a:gd name="connsiteX0" fmla="*/ 498300 w 1745620"/>
              <a:gd name="connsiteY0" fmla="*/ 0 h 6985902"/>
              <a:gd name="connsiteX1" fmla="*/ 259034 w 1745620"/>
              <a:gd name="connsiteY1" fmla="*/ 88256 h 6985902"/>
              <a:gd name="connsiteX2" fmla="*/ 3560 w 1745620"/>
              <a:gd name="connsiteY2" fmla="*/ 3643746 h 6985902"/>
              <a:gd name="connsiteX3" fmla="*/ 3559 w 1745620"/>
              <a:gd name="connsiteY3" fmla="*/ 3643746 h 6985902"/>
              <a:gd name="connsiteX4" fmla="*/ 0 w 1745620"/>
              <a:gd name="connsiteY4" fmla="*/ 3693274 h 6985902"/>
              <a:gd name="connsiteX5" fmla="*/ 20479 w 1745620"/>
              <a:gd name="connsiteY5" fmla="*/ 3738510 h 6985902"/>
              <a:gd name="connsiteX6" fmla="*/ 235371 w 1745620"/>
              <a:gd name="connsiteY6" fmla="*/ 3659246 h 6985902"/>
              <a:gd name="connsiteX7" fmla="*/ 235822 w 1745620"/>
              <a:gd name="connsiteY7" fmla="*/ 3652984 h 6985902"/>
              <a:gd name="connsiteX8" fmla="*/ 235371 w 1745620"/>
              <a:gd name="connsiteY8" fmla="*/ 3659247 h 6985902"/>
              <a:gd name="connsiteX9" fmla="*/ 20479 w 1745620"/>
              <a:gd name="connsiteY9" fmla="*/ 3738511 h 6985902"/>
              <a:gd name="connsiteX10" fmla="*/ 1490595 w 1745620"/>
              <a:gd name="connsiteY10" fmla="*/ 6985902 h 6985902"/>
              <a:gd name="connsiteX11" fmla="*/ 1745620 w 1745620"/>
              <a:gd name="connsiteY11" fmla="*/ 6985901 h 6985902"/>
              <a:gd name="connsiteX12" fmla="*/ 235954 w 1745620"/>
              <a:gd name="connsiteY12" fmla="*/ 3651147 h 6985902"/>
              <a:gd name="connsiteX13" fmla="*/ 235954 w 1745620"/>
              <a:gd name="connsiteY13" fmla="*/ 3651145 h 6985902"/>
              <a:gd name="connsiteX14" fmla="*/ 232604 w 1745620"/>
              <a:gd name="connsiteY14" fmla="*/ 3643747 h 6985902"/>
              <a:gd name="connsiteX15" fmla="*/ 232605 w 1745620"/>
              <a:gd name="connsiteY15" fmla="*/ 3643747 h 6985902"/>
              <a:gd name="connsiteX16" fmla="*/ 235955 w 1745620"/>
              <a:gd name="connsiteY16" fmla="*/ 3651145 h 6985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45620" h="6985902">
                <a:moveTo>
                  <a:pt x="498300" y="0"/>
                </a:moveTo>
                <a:lnTo>
                  <a:pt x="259034" y="88256"/>
                </a:lnTo>
                <a:lnTo>
                  <a:pt x="3560" y="3643746"/>
                </a:lnTo>
                <a:lnTo>
                  <a:pt x="3559" y="3643746"/>
                </a:lnTo>
                <a:lnTo>
                  <a:pt x="0" y="3693274"/>
                </a:lnTo>
                <a:lnTo>
                  <a:pt x="20479" y="3738510"/>
                </a:lnTo>
                <a:lnTo>
                  <a:pt x="235371" y="3659246"/>
                </a:lnTo>
                <a:lnTo>
                  <a:pt x="235822" y="3652984"/>
                </a:lnTo>
                <a:lnTo>
                  <a:pt x="235371" y="3659247"/>
                </a:lnTo>
                <a:lnTo>
                  <a:pt x="20479" y="3738511"/>
                </a:lnTo>
                <a:lnTo>
                  <a:pt x="1490595" y="6985902"/>
                </a:lnTo>
                <a:lnTo>
                  <a:pt x="1745620" y="6985901"/>
                </a:lnTo>
                <a:lnTo>
                  <a:pt x="235954" y="3651147"/>
                </a:lnTo>
                <a:lnTo>
                  <a:pt x="235954" y="3651145"/>
                </a:lnTo>
                <a:lnTo>
                  <a:pt x="232604" y="3643747"/>
                </a:lnTo>
                <a:lnTo>
                  <a:pt x="232605" y="3643747"/>
                </a:lnTo>
                <a:lnTo>
                  <a:pt x="235955" y="36511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">
            <a:extLst>
              <a:ext uri="{FF2B5EF4-FFF2-40B4-BE49-F238E27FC236}">
                <a16:creationId xmlns:a16="http://schemas.microsoft.com/office/drawing/2014/main" id="{4F2CF45B-7F82-4FC4-B0AB-BD302BC9DD60}"/>
              </a:ext>
            </a:extLst>
          </p:cNvPr>
          <p:cNvSpPr>
            <a:spLocks/>
          </p:cNvSpPr>
          <p:nvPr/>
        </p:nvSpPr>
        <p:spPr>
          <a:xfrm>
            <a:off x="7800046" y="5681522"/>
            <a:ext cx="1077424" cy="1051868"/>
          </a:xfrm>
          <a:custGeom>
            <a:avLst/>
            <a:gdLst>
              <a:gd name="connsiteX0" fmla="*/ 1232227 w 3545249"/>
              <a:gd name="connsiteY0" fmla="*/ 3080827 h 3545249"/>
              <a:gd name="connsiteX1" fmla="*/ 1097990 w 3545249"/>
              <a:gd name="connsiteY1" fmla="*/ 3397068 h 3545249"/>
              <a:gd name="connsiteX2" fmla="*/ 1080005 w 3545249"/>
              <a:gd name="connsiteY2" fmla="*/ 3404335 h 3545249"/>
              <a:gd name="connsiteX3" fmla="*/ 1072738 w 3545249"/>
              <a:gd name="connsiteY3" fmla="*/ 3386350 h 3545249"/>
              <a:gd name="connsiteX4" fmla="*/ 1206975 w 3545249"/>
              <a:gd name="connsiteY4" fmla="*/ 3070108 h 3545249"/>
              <a:gd name="connsiteX5" fmla="*/ 1219329 w 3545249"/>
              <a:gd name="connsiteY5" fmla="*/ 3076105 h 3545249"/>
              <a:gd name="connsiteX6" fmla="*/ 761694 w 3545249"/>
              <a:gd name="connsiteY6" fmla="*/ 2764159 h 3545249"/>
              <a:gd name="connsiteX7" fmla="*/ 781733 w 3545249"/>
              <a:gd name="connsiteY7" fmla="*/ 2782914 h 3545249"/>
              <a:gd name="connsiteX8" fmla="*/ 538587 w 3545249"/>
              <a:gd name="connsiteY8" fmla="*/ 3026060 h 3545249"/>
              <a:gd name="connsiteX9" fmla="*/ 519189 w 3545249"/>
              <a:gd name="connsiteY9" fmla="*/ 3026060 h 3545249"/>
              <a:gd name="connsiteX10" fmla="*/ 519189 w 3545249"/>
              <a:gd name="connsiteY10" fmla="*/ 3006663 h 3545249"/>
              <a:gd name="connsiteX11" fmla="*/ 1786341 w 3545249"/>
              <a:gd name="connsiteY11" fmla="*/ 3188270 h 3545249"/>
              <a:gd name="connsiteX12" fmla="*/ 1786341 w 3545249"/>
              <a:gd name="connsiteY12" fmla="*/ 3531533 h 3545249"/>
              <a:gd name="connsiteX13" fmla="*/ 1772625 w 3545249"/>
              <a:gd name="connsiteY13" fmla="*/ 3545249 h 3545249"/>
              <a:gd name="connsiteX14" fmla="*/ 1758909 w 3545249"/>
              <a:gd name="connsiteY14" fmla="*/ 3531533 h 3545249"/>
              <a:gd name="connsiteX15" fmla="*/ 1758909 w 3545249"/>
              <a:gd name="connsiteY15" fmla="*/ 3188467 h 3545249"/>
              <a:gd name="connsiteX16" fmla="*/ 1770184 w 3545249"/>
              <a:gd name="connsiteY16" fmla="*/ 3189038 h 3545249"/>
              <a:gd name="connsiteX17" fmla="*/ 455155 w 3545249"/>
              <a:gd name="connsiteY17" fmla="*/ 2290125 h 3545249"/>
              <a:gd name="connsiteX18" fmla="*/ 459686 w 3545249"/>
              <a:gd name="connsiteY18" fmla="*/ 2303085 h 3545249"/>
              <a:gd name="connsiteX19" fmla="*/ 465431 w 3545249"/>
              <a:gd name="connsiteY19" fmla="*/ 2315559 h 3545249"/>
              <a:gd name="connsiteX20" fmla="*/ 146931 w 3545249"/>
              <a:gd name="connsiteY20" fmla="*/ 2444241 h 3545249"/>
              <a:gd name="connsiteX21" fmla="*/ 129076 w 3545249"/>
              <a:gd name="connsiteY21" fmla="*/ 2436662 h 3545249"/>
              <a:gd name="connsiteX22" fmla="*/ 136655 w 3545249"/>
              <a:gd name="connsiteY22" fmla="*/ 2418807 h 3545249"/>
              <a:gd name="connsiteX23" fmla="*/ 2315558 w 3545249"/>
              <a:gd name="connsiteY23" fmla="*/ 3079817 h 3545249"/>
              <a:gd name="connsiteX24" fmla="*/ 2444241 w 3545249"/>
              <a:gd name="connsiteY24" fmla="*/ 3398318 h 3545249"/>
              <a:gd name="connsiteX25" fmla="*/ 2436662 w 3545249"/>
              <a:gd name="connsiteY25" fmla="*/ 3416173 h 3545249"/>
              <a:gd name="connsiteX26" fmla="*/ 2418806 w 3545249"/>
              <a:gd name="connsiteY26" fmla="*/ 3408594 h 3545249"/>
              <a:gd name="connsiteX27" fmla="*/ 2290124 w 3545249"/>
              <a:gd name="connsiteY27" fmla="*/ 3090093 h 3545249"/>
              <a:gd name="connsiteX28" fmla="*/ 2303086 w 3545249"/>
              <a:gd name="connsiteY28" fmla="*/ 3085562 h 3545249"/>
              <a:gd name="connsiteX29" fmla="*/ 356780 w 3545249"/>
              <a:gd name="connsiteY29" fmla="*/ 1758909 h 3545249"/>
              <a:gd name="connsiteX30" fmla="*/ 356210 w 3545249"/>
              <a:gd name="connsiteY30" fmla="*/ 1770183 h 3545249"/>
              <a:gd name="connsiteX31" fmla="*/ 356978 w 3545249"/>
              <a:gd name="connsiteY31" fmla="*/ 1786341 h 3545249"/>
              <a:gd name="connsiteX32" fmla="*/ 13716 w 3545249"/>
              <a:gd name="connsiteY32" fmla="*/ 1786341 h 3545249"/>
              <a:gd name="connsiteX33" fmla="*/ 0 w 3545249"/>
              <a:gd name="connsiteY33" fmla="*/ 1772625 h 3545249"/>
              <a:gd name="connsiteX34" fmla="*/ 13716 w 3545249"/>
              <a:gd name="connsiteY34" fmla="*/ 1758909 h 3545249"/>
              <a:gd name="connsiteX35" fmla="*/ 2782913 w 3545249"/>
              <a:gd name="connsiteY35" fmla="*/ 2763516 h 3545249"/>
              <a:gd name="connsiteX36" fmla="*/ 3026059 w 3545249"/>
              <a:gd name="connsiteY36" fmla="*/ 3006662 h 3545249"/>
              <a:gd name="connsiteX37" fmla="*/ 3026059 w 3545249"/>
              <a:gd name="connsiteY37" fmla="*/ 3026060 h 3545249"/>
              <a:gd name="connsiteX38" fmla="*/ 3006662 w 3545249"/>
              <a:gd name="connsiteY38" fmla="*/ 3026060 h 3545249"/>
              <a:gd name="connsiteX39" fmla="*/ 2764159 w 3545249"/>
              <a:gd name="connsiteY39" fmla="*/ 2783556 h 3545249"/>
              <a:gd name="connsiteX40" fmla="*/ 475140 w 3545249"/>
              <a:gd name="connsiteY40" fmla="*/ 1206975 h 3545249"/>
              <a:gd name="connsiteX41" fmla="*/ 469143 w 3545249"/>
              <a:gd name="connsiteY41" fmla="*/ 1219329 h 3545249"/>
              <a:gd name="connsiteX42" fmla="*/ 464421 w 3545249"/>
              <a:gd name="connsiteY42" fmla="*/ 1232226 h 3545249"/>
              <a:gd name="connsiteX43" fmla="*/ 148181 w 3545249"/>
              <a:gd name="connsiteY43" fmla="*/ 1097990 h 3545249"/>
              <a:gd name="connsiteX44" fmla="*/ 140914 w 3545249"/>
              <a:gd name="connsiteY44" fmla="*/ 1080005 h 3545249"/>
              <a:gd name="connsiteX45" fmla="*/ 158900 w 3545249"/>
              <a:gd name="connsiteY45" fmla="*/ 1072739 h 3545249"/>
              <a:gd name="connsiteX46" fmla="*/ 3397068 w 3545249"/>
              <a:gd name="connsiteY46" fmla="*/ 2447259 h 3545249"/>
              <a:gd name="connsiteX47" fmla="*/ 3404334 w 3545249"/>
              <a:gd name="connsiteY47" fmla="*/ 2465245 h 3545249"/>
              <a:gd name="connsiteX48" fmla="*/ 3386350 w 3545249"/>
              <a:gd name="connsiteY48" fmla="*/ 2472511 h 3545249"/>
              <a:gd name="connsiteX49" fmla="*/ 3070108 w 3545249"/>
              <a:gd name="connsiteY49" fmla="*/ 2338274 h 3545249"/>
              <a:gd name="connsiteX50" fmla="*/ 3076105 w 3545249"/>
              <a:gd name="connsiteY50" fmla="*/ 2325919 h 3545249"/>
              <a:gd name="connsiteX51" fmla="*/ 3080826 w 3545249"/>
              <a:gd name="connsiteY51" fmla="*/ 2313023 h 3545249"/>
              <a:gd name="connsiteX52" fmla="*/ 538587 w 3545249"/>
              <a:gd name="connsiteY52" fmla="*/ 519190 h 3545249"/>
              <a:gd name="connsiteX53" fmla="*/ 781089 w 3545249"/>
              <a:gd name="connsiteY53" fmla="*/ 761692 h 3545249"/>
              <a:gd name="connsiteX54" fmla="*/ 762335 w 3545249"/>
              <a:gd name="connsiteY54" fmla="*/ 781733 h 3545249"/>
              <a:gd name="connsiteX55" fmla="*/ 519189 w 3545249"/>
              <a:gd name="connsiteY55" fmla="*/ 538587 h 3545249"/>
              <a:gd name="connsiteX56" fmla="*/ 519189 w 3545249"/>
              <a:gd name="connsiteY56" fmla="*/ 519190 h 3545249"/>
              <a:gd name="connsiteX57" fmla="*/ 538587 w 3545249"/>
              <a:gd name="connsiteY57" fmla="*/ 519190 h 3545249"/>
              <a:gd name="connsiteX58" fmla="*/ 3541231 w 3545249"/>
              <a:gd name="connsiteY58" fmla="*/ 1762926 h 3545249"/>
              <a:gd name="connsiteX59" fmla="*/ 3545249 w 3545249"/>
              <a:gd name="connsiteY59" fmla="*/ 1772625 h 3545249"/>
              <a:gd name="connsiteX60" fmla="*/ 3531533 w 3545249"/>
              <a:gd name="connsiteY60" fmla="*/ 1786341 h 3545249"/>
              <a:gd name="connsiteX61" fmla="*/ 3188468 w 3545249"/>
              <a:gd name="connsiteY61" fmla="*/ 1786341 h 3545249"/>
              <a:gd name="connsiteX62" fmla="*/ 3189039 w 3545249"/>
              <a:gd name="connsiteY62" fmla="*/ 1775065 h 3545249"/>
              <a:gd name="connsiteX63" fmla="*/ 3188271 w 3545249"/>
              <a:gd name="connsiteY63" fmla="*/ 1758909 h 3545249"/>
              <a:gd name="connsiteX64" fmla="*/ 3531533 w 3545249"/>
              <a:gd name="connsiteY64" fmla="*/ 1758909 h 3545249"/>
              <a:gd name="connsiteX65" fmla="*/ 3541231 w 3545249"/>
              <a:gd name="connsiteY65" fmla="*/ 1762926 h 3545249"/>
              <a:gd name="connsiteX66" fmla="*/ 3408815 w 3545249"/>
              <a:gd name="connsiteY66" fmla="*/ 1101101 h 3545249"/>
              <a:gd name="connsiteX67" fmla="*/ 3416174 w 3545249"/>
              <a:gd name="connsiteY67" fmla="*/ 1108588 h 3545249"/>
              <a:gd name="connsiteX68" fmla="*/ 3408595 w 3545249"/>
              <a:gd name="connsiteY68" fmla="*/ 1126444 h 3545249"/>
              <a:gd name="connsiteX69" fmla="*/ 3090094 w 3545249"/>
              <a:gd name="connsiteY69" fmla="*/ 1255126 h 3545249"/>
              <a:gd name="connsiteX70" fmla="*/ 3085563 w 3545249"/>
              <a:gd name="connsiteY70" fmla="*/ 1242162 h 3545249"/>
              <a:gd name="connsiteX71" fmla="*/ 3079818 w 3545249"/>
              <a:gd name="connsiteY71" fmla="*/ 1229691 h 3545249"/>
              <a:gd name="connsiteX72" fmla="*/ 3398318 w 3545249"/>
              <a:gd name="connsiteY72" fmla="*/ 1101009 h 3545249"/>
              <a:gd name="connsiteX73" fmla="*/ 3408815 w 3545249"/>
              <a:gd name="connsiteY73" fmla="*/ 1101101 h 3545249"/>
              <a:gd name="connsiteX74" fmla="*/ 1119086 w 3545249"/>
              <a:gd name="connsiteY74" fmla="*/ 129167 h 3545249"/>
              <a:gd name="connsiteX75" fmla="*/ 1126444 w 3545249"/>
              <a:gd name="connsiteY75" fmla="*/ 136655 h 3545249"/>
              <a:gd name="connsiteX76" fmla="*/ 1255126 w 3545249"/>
              <a:gd name="connsiteY76" fmla="*/ 455154 h 3545249"/>
              <a:gd name="connsiteX77" fmla="*/ 1242163 w 3545249"/>
              <a:gd name="connsiteY77" fmla="*/ 459685 h 3545249"/>
              <a:gd name="connsiteX78" fmla="*/ 1229691 w 3545249"/>
              <a:gd name="connsiteY78" fmla="*/ 465430 h 3545249"/>
              <a:gd name="connsiteX79" fmla="*/ 1101009 w 3545249"/>
              <a:gd name="connsiteY79" fmla="*/ 146931 h 3545249"/>
              <a:gd name="connsiteX80" fmla="*/ 1108588 w 3545249"/>
              <a:gd name="connsiteY80" fmla="*/ 129075 h 3545249"/>
              <a:gd name="connsiteX81" fmla="*/ 1119086 w 3545249"/>
              <a:gd name="connsiteY81" fmla="*/ 129167 h 3545249"/>
              <a:gd name="connsiteX82" fmla="*/ 1782323 w 3545249"/>
              <a:gd name="connsiteY82" fmla="*/ 4017 h 3545249"/>
              <a:gd name="connsiteX83" fmla="*/ 1786341 w 3545249"/>
              <a:gd name="connsiteY83" fmla="*/ 13716 h 3545249"/>
              <a:gd name="connsiteX84" fmla="*/ 1786341 w 3545249"/>
              <a:gd name="connsiteY84" fmla="*/ 356780 h 3545249"/>
              <a:gd name="connsiteX85" fmla="*/ 1775065 w 3545249"/>
              <a:gd name="connsiteY85" fmla="*/ 356210 h 3545249"/>
              <a:gd name="connsiteX86" fmla="*/ 1758909 w 3545249"/>
              <a:gd name="connsiteY86" fmla="*/ 356978 h 3545249"/>
              <a:gd name="connsiteX87" fmla="*/ 1758909 w 3545249"/>
              <a:gd name="connsiteY87" fmla="*/ 13716 h 3545249"/>
              <a:gd name="connsiteX88" fmla="*/ 1772625 w 3545249"/>
              <a:gd name="connsiteY88" fmla="*/ 0 h 3545249"/>
              <a:gd name="connsiteX89" fmla="*/ 1782323 w 3545249"/>
              <a:gd name="connsiteY89" fmla="*/ 4017 h 3545249"/>
              <a:gd name="connsiteX90" fmla="*/ 3026059 w 3545249"/>
              <a:gd name="connsiteY90" fmla="*/ 519191 h 3545249"/>
              <a:gd name="connsiteX91" fmla="*/ 3026059 w 3545249"/>
              <a:gd name="connsiteY91" fmla="*/ 538588 h 3545249"/>
              <a:gd name="connsiteX92" fmla="*/ 2783557 w 3545249"/>
              <a:gd name="connsiteY92" fmla="*/ 781090 h 3545249"/>
              <a:gd name="connsiteX93" fmla="*/ 2763517 w 3545249"/>
              <a:gd name="connsiteY93" fmla="*/ 762335 h 3545249"/>
              <a:gd name="connsiteX94" fmla="*/ 3006662 w 3545249"/>
              <a:gd name="connsiteY94" fmla="*/ 519191 h 3545249"/>
              <a:gd name="connsiteX95" fmla="*/ 3026059 w 3545249"/>
              <a:gd name="connsiteY95" fmla="*/ 519191 h 3545249"/>
              <a:gd name="connsiteX96" fmla="*/ 2465244 w 3545249"/>
              <a:gd name="connsiteY96" fmla="*/ 140916 h 3545249"/>
              <a:gd name="connsiteX97" fmla="*/ 2472511 w 3545249"/>
              <a:gd name="connsiteY97" fmla="*/ 158901 h 3545249"/>
              <a:gd name="connsiteX98" fmla="*/ 2338275 w 3545249"/>
              <a:gd name="connsiteY98" fmla="*/ 475140 h 3545249"/>
              <a:gd name="connsiteX99" fmla="*/ 2325919 w 3545249"/>
              <a:gd name="connsiteY99" fmla="*/ 469143 h 3545249"/>
              <a:gd name="connsiteX100" fmla="*/ 2313025 w 3545249"/>
              <a:gd name="connsiteY100" fmla="*/ 464422 h 3545249"/>
              <a:gd name="connsiteX101" fmla="*/ 2447260 w 3545249"/>
              <a:gd name="connsiteY101" fmla="*/ 148183 h 3545249"/>
              <a:gd name="connsiteX102" fmla="*/ 2465244 w 3545249"/>
              <a:gd name="connsiteY102" fmla="*/ 140916 h 354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3545249" h="3545249">
                <a:moveTo>
                  <a:pt x="1232227" y="3080827"/>
                </a:moveTo>
                <a:lnTo>
                  <a:pt x="1097990" y="3397068"/>
                </a:lnTo>
                <a:cubicBezTo>
                  <a:pt x="1095030" y="3404042"/>
                  <a:pt x="1086978" y="3407295"/>
                  <a:pt x="1080005" y="3404335"/>
                </a:cubicBezTo>
                <a:cubicBezTo>
                  <a:pt x="1073032" y="3401375"/>
                  <a:pt x="1069778" y="3393323"/>
                  <a:pt x="1072738" y="3386350"/>
                </a:cubicBezTo>
                <a:lnTo>
                  <a:pt x="1206975" y="3070108"/>
                </a:lnTo>
                <a:lnTo>
                  <a:pt x="1219329" y="3076105"/>
                </a:lnTo>
                <a:close/>
                <a:moveTo>
                  <a:pt x="761694" y="2764159"/>
                </a:moveTo>
                <a:lnTo>
                  <a:pt x="781733" y="2782914"/>
                </a:lnTo>
                <a:lnTo>
                  <a:pt x="538587" y="3026060"/>
                </a:lnTo>
                <a:cubicBezTo>
                  <a:pt x="533230" y="3031417"/>
                  <a:pt x="524546" y="3031417"/>
                  <a:pt x="519189" y="3026060"/>
                </a:cubicBezTo>
                <a:cubicBezTo>
                  <a:pt x="513833" y="3020704"/>
                  <a:pt x="513833" y="3012019"/>
                  <a:pt x="519189" y="3006663"/>
                </a:cubicBezTo>
                <a:close/>
                <a:moveTo>
                  <a:pt x="1786341" y="3188270"/>
                </a:moveTo>
                <a:lnTo>
                  <a:pt x="1786341" y="3531533"/>
                </a:lnTo>
                <a:cubicBezTo>
                  <a:pt x="1786341" y="3539109"/>
                  <a:pt x="1780200" y="3545249"/>
                  <a:pt x="1772625" y="3545249"/>
                </a:cubicBezTo>
                <a:cubicBezTo>
                  <a:pt x="1765050" y="3545249"/>
                  <a:pt x="1758909" y="3539109"/>
                  <a:pt x="1758909" y="3531533"/>
                </a:cubicBezTo>
                <a:lnTo>
                  <a:pt x="1758909" y="3188467"/>
                </a:lnTo>
                <a:lnTo>
                  <a:pt x="1770184" y="3189038"/>
                </a:lnTo>
                <a:close/>
                <a:moveTo>
                  <a:pt x="455155" y="2290125"/>
                </a:moveTo>
                <a:lnTo>
                  <a:pt x="459686" y="2303085"/>
                </a:lnTo>
                <a:lnTo>
                  <a:pt x="465431" y="2315559"/>
                </a:lnTo>
                <a:lnTo>
                  <a:pt x="146931" y="2444241"/>
                </a:lnTo>
                <a:cubicBezTo>
                  <a:pt x="139908" y="2447079"/>
                  <a:pt x="131914" y="2443685"/>
                  <a:pt x="129076" y="2436662"/>
                </a:cubicBezTo>
                <a:cubicBezTo>
                  <a:pt x="126238" y="2429638"/>
                  <a:pt x="129631" y="2421644"/>
                  <a:pt x="136655" y="2418807"/>
                </a:cubicBezTo>
                <a:close/>
                <a:moveTo>
                  <a:pt x="2315558" y="3079817"/>
                </a:moveTo>
                <a:lnTo>
                  <a:pt x="2444241" y="3398318"/>
                </a:lnTo>
                <a:cubicBezTo>
                  <a:pt x="2447079" y="3405342"/>
                  <a:pt x="2443685" y="3413335"/>
                  <a:pt x="2436662" y="3416173"/>
                </a:cubicBezTo>
                <a:cubicBezTo>
                  <a:pt x="2429638" y="3419011"/>
                  <a:pt x="2421644" y="3415618"/>
                  <a:pt x="2418806" y="3408594"/>
                </a:cubicBezTo>
                <a:lnTo>
                  <a:pt x="2290124" y="3090093"/>
                </a:lnTo>
                <a:lnTo>
                  <a:pt x="2303086" y="3085562"/>
                </a:lnTo>
                <a:close/>
                <a:moveTo>
                  <a:pt x="356780" y="1758909"/>
                </a:moveTo>
                <a:lnTo>
                  <a:pt x="356210" y="1770183"/>
                </a:lnTo>
                <a:lnTo>
                  <a:pt x="356978" y="1786341"/>
                </a:lnTo>
                <a:lnTo>
                  <a:pt x="13716" y="1786341"/>
                </a:lnTo>
                <a:cubicBezTo>
                  <a:pt x="6141" y="1786341"/>
                  <a:pt x="0" y="1780200"/>
                  <a:pt x="0" y="1772625"/>
                </a:cubicBezTo>
                <a:cubicBezTo>
                  <a:pt x="0" y="1765050"/>
                  <a:pt x="6141" y="1758909"/>
                  <a:pt x="13716" y="1758909"/>
                </a:cubicBezTo>
                <a:close/>
                <a:moveTo>
                  <a:pt x="2782913" y="2763516"/>
                </a:moveTo>
                <a:lnTo>
                  <a:pt x="3026059" y="3006662"/>
                </a:lnTo>
                <a:cubicBezTo>
                  <a:pt x="3031416" y="3012019"/>
                  <a:pt x="3031415" y="3020703"/>
                  <a:pt x="3026059" y="3026060"/>
                </a:cubicBezTo>
                <a:cubicBezTo>
                  <a:pt x="3020703" y="3031416"/>
                  <a:pt x="3012019" y="3031417"/>
                  <a:pt x="3006662" y="3026060"/>
                </a:cubicBezTo>
                <a:lnTo>
                  <a:pt x="2764159" y="2783556"/>
                </a:lnTo>
                <a:close/>
                <a:moveTo>
                  <a:pt x="475140" y="1206975"/>
                </a:moveTo>
                <a:lnTo>
                  <a:pt x="469143" y="1219329"/>
                </a:lnTo>
                <a:lnTo>
                  <a:pt x="464421" y="1232226"/>
                </a:lnTo>
                <a:lnTo>
                  <a:pt x="148181" y="1097990"/>
                </a:lnTo>
                <a:cubicBezTo>
                  <a:pt x="141208" y="1095031"/>
                  <a:pt x="137955" y="1086978"/>
                  <a:pt x="140914" y="1080005"/>
                </a:cubicBezTo>
                <a:cubicBezTo>
                  <a:pt x="143875" y="1073033"/>
                  <a:pt x="151927" y="1069780"/>
                  <a:pt x="158900" y="1072739"/>
                </a:cubicBezTo>
                <a:close/>
                <a:moveTo>
                  <a:pt x="3397068" y="2447259"/>
                </a:moveTo>
                <a:cubicBezTo>
                  <a:pt x="3404041" y="2450219"/>
                  <a:pt x="3407294" y="2458272"/>
                  <a:pt x="3404334" y="2465245"/>
                </a:cubicBezTo>
                <a:cubicBezTo>
                  <a:pt x="3401374" y="2472217"/>
                  <a:pt x="3393323" y="2475471"/>
                  <a:pt x="3386350" y="2472511"/>
                </a:cubicBezTo>
                <a:lnTo>
                  <a:pt x="3070108" y="2338274"/>
                </a:lnTo>
                <a:lnTo>
                  <a:pt x="3076105" y="2325919"/>
                </a:lnTo>
                <a:lnTo>
                  <a:pt x="3080826" y="2313023"/>
                </a:lnTo>
                <a:close/>
                <a:moveTo>
                  <a:pt x="538587" y="519190"/>
                </a:moveTo>
                <a:lnTo>
                  <a:pt x="781089" y="761692"/>
                </a:lnTo>
                <a:lnTo>
                  <a:pt x="762335" y="781733"/>
                </a:lnTo>
                <a:lnTo>
                  <a:pt x="519189" y="538587"/>
                </a:lnTo>
                <a:cubicBezTo>
                  <a:pt x="513833" y="533231"/>
                  <a:pt x="513833" y="524546"/>
                  <a:pt x="519189" y="519190"/>
                </a:cubicBezTo>
                <a:cubicBezTo>
                  <a:pt x="524546" y="513834"/>
                  <a:pt x="533230" y="513834"/>
                  <a:pt x="538587" y="519190"/>
                </a:cubicBezTo>
                <a:close/>
                <a:moveTo>
                  <a:pt x="3541231" y="1762926"/>
                </a:moveTo>
                <a:cubicBezTo>
                  <a:pt x="3543714" y="1765408"/>
                  <a:pt x="3545249" y="1768837"/>
                  <a:pt x="3545249" y="1772625"/>
                </a:cubicBezTo>
                <a:cubicBezTo>
                  <a:pt x="3545249" y="1780200"/>
                  <a:pt x="3539108" y="1786341"/>
                  <a:pt x="3531533" y="1786341"/>
                </a:cubicBezTo>
                <a:lnTo>
                  <a:pt x="3188468" y="1786341"/>
                </a:lnTo>
                <a:lnTo>
                  <a:pt x="3189039" y="1775065"/>
                </a:lnTo>
                <a:lnTo>
                  <a:pt x="3188271" y="1758909"/>
                </a:lnTo>
                <a:lnTo>
                  <a:pt x="3531533" y="1758909"/>
                </a:lnTo>
                <a:cubicBezTo>
                  <a:pt x="3535321" y="1758909"/>
                  <a:pt x="3538750" y="1760444"/>
                  <a:pt x="3541231" y="1762926"/>
                </a:cubicBezTo>
                <a:close/>
                <a:moveTo>
                  <a:pt x="3408815" y="1101101"/>
                </a:moveTo>
                <a:cubicBezTo>
                  <a:pt x="3412047" y="1102473"/>
                  <a:pt x="3414755" y="1105077"/>
                  <a:pt x="3416174" y="1108588"/>
                </a:cubicBezTo>
                <a:cubicBezTo>
                  <a:pt x="3419011" y="1115612"/>
                  <a:pt x="3415618" y="1123606"/>
                  <a:pt x="3408595" y="1126444"/>
                </a:cubicBezTo>
                <a:lnTo>
                  <a:pt x="3090094" y="1255126"/>
                </a:lnTo>
                <a:lnTo>
                  <a:pt x="3085563" y="1242162"/>
                </a:lnTo>
                <a:lnTo>
                  <a:pt x="3079818" y="1229691"/>
                </a:lnTo>
                <a:lnTo>
                  <a:pt x="3398318" y="1101009"/>
                </a:lnTo>
                <a:cubicBezTo>
                  <a:pt x="3401830" y="1099591"/>
                  <a:pt x="3405584" y="1099730"/>
                  <a:pt x="3408815" y="1101101"/>
                </a:cubicBezTo>
                <a:close/>
                <a:moveTo>
                  <a:pt x="1119086" y="129167"/>
                </a:moveTo>
                <a:cubicBezTo>
                  <a:pt x="1122317" y="130539"/>
                  <a:pt x="1125025" y="133143"/>
                  <a:pt x="1126444" y="136655"/>
                </a:cubicBezTo>
                <a:lnTo>
                  <a:pt x="1255126" y="455154"/>
                </a:lnTo>
                <a:lnTo>
                  <a:pt x="1242163" y="459685"/>
                </a:lnTo>
                <a:lnTo>
                  <a:pt x="1229691" y="465430"/>
                </a:lnTo>
                <a:lnTo>
                  <a:pt x="1101009" y="146931"/>
                </a:lnTo>
                <a:cubicBezTo>
                  <a:pt x="1098171" y="139907"/>
                  <a:pt x="1101564" y="131913"/>
                  <a:pt x="1108588" y="129075"/>
                </a:cubicBezTo>
                <a:cubicBezTo>
                  <a:pt x="1112100" y="127657"/>
                  <a:pt x="1115854" y="127796"/>
                  <a:pt x="1119086" y="129167"/>
                </a:cubicBezTo>
                <a:close/>
                <a:moveTo>
                  <a:pt x="1782323" y="4017"/>
                </a:moveTo>
                <a:cubicBezTo>
                  <a:pt x="1784806" y="6500"/>
                  <a:pt x="1786341" y="9929"/>
                  <a:pt x="1786341" y="13716"/>
                </a:cubicBezTo>
                <a:lnTo>
                  <a:pt x="1786341" y="356780"/>
                </a:lnTo>
                <a:lnTo>
                  <a:pt x="1775065" y="356210"/>
                </a:lnTo>
                <a:lnTo>
                  <a:pt x="1758909" y="356978"/>
                </a:lnTo>
                <a:lnTo>
                  <a:pt x="1758909" y="13716"/>
                </a:lnTo>
                <a:cubicBezTo>
                  <a:pt x="1758909" y="6141"/>
                  <a:pt x="1765050" y="0"/>
                  <a:pt x="1772625" y="0"/>
                </a:cubicBezTo>
                <a:cubicBezTo>
                  <a:pt x="1776413" y="0"/>
                  <a:pt x="1779841" y="1535"/>
                  <a:pt x="1782323" y="4017"/>
                </a:cubicBezTo>
                <a:close/>
                <a:moveTo>
                  <a:pt x="3026059" y="519191"/>
                </a:moveTo>
                <a:cubicBezTo>
                  <a:pt x="3031415" y="524547"/>
                  <a:pt x="3031415" y="533232"/>
                  <a:pt x="3026059" y="538588"/>
                </a:cubicBezTo>
                <a:lnTo>
                  <a:pt x="2783557" y="781090"/>
                </a:lnTo>
                <a:lnTo>
                  <a:pt x="2763517" y="762335"/>
                </a:lnTo>
                <a:lnTo>
                  <a:pt x="3006662" y="519191"/>
                </a:lnTo>
                <a:cubicBezTo>
                  <a:pt x="3012018" y="513834"/>
                  <a:pt x="3020703" y="513834"/>
                  <a:pt x="3026059" y="519191"/>
                </a:cubicBezTo>
                <a:close/>
                <a:moveTo>
                  <a:pt x="2465244" y="140916"/>
                </a:moveTo>
                <a:cubicBezTo>
                  <a:pt x="2472216" y="143876"/>
                  <a:pt x="2475470" y="151928"/>
                  <a:pt x="2472511" y="158901"/>
                </a:cubicBezTo>
                <a:lnTo>
                  <a:pt x="2338275" y="475140"/>
                </a:lnTo>
                <a:lnTo>
                  <a:pt x="2325919" y="469143"/>
                </a:lnTo>
                <a:lnTo>
                  <a:pt x="2313025" y="464422"/>
                </a:lnTo>
                <a:lnTo>
                  <a:pt x="2447260" y="148183"/>
                </a:lnTo>
                <a:cubicBezTo>
                  <a:pt x="2450219" y="141209"/>
                  <a:pt x="2458272" y="137956"/>
                  <a:pt x="2465244" y="14091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FE4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FREEFORM">
            <a:extLst>
              <a:ext uri="{FF2B5EF4-FFF2-40B4-BE49-F238E27FC236}">
                <a16:creationId xmlns:a16="http://schemas.microsoft.com/office/drawing/2014/main" id="{770F0A86-7E02-421F-941F-B5137EDC7427}"/>
              </a:ext>
            </a:extLst>
          </p:cNvPr>
          <p:cNvSpPr>
            <a:spLocks/>
          </p:cNvSpPr>
          <p:nvPr/>
        </p:nvSpPr>
        <p:spPr>
          <a:xfrm>
            <a:off x="8092859" y="321217"/>
            <a:ext cx="795552" cy="795551"/>
          </a:xfrm>
          <a:custGeom>
            <a:avLst/>
            <a:gdLst>
              <a:gd name="connsiteX0" fmla="*/ 1232227 w 3545249"/>
              <a:gd name="connsiteY0" fmla="*/ 3080827 h 3545249"/>
              <a:gd name="connsiteX1" fmla="*/ 1097990 w 3545249"/>
              <a:gd name="connsiteY1" fmla="*/ 3397068 h 3545249"/>
              <a:gd name="connsiteX2" fmla="*/ 1080005 w 3545249"/>
              <a:gd name="connsiteY2" fmla="*/ 3404335 h 3545249"/>
              <a:gd name="connsiteX3" fmla="*/ 1072738 w 3545249"/>
              <a:gd name="connsiteY3" fmla="*/ 3386350 h 3545249"/>
              <a:gd name="connsiteX4" fmla="*/ 1206975 w 3545249"/>
              <a:gd name="connsiteY4" fmla="*/ 3070108 h 3545249"/>
              <a:gd name="connsiteX5" fmla="*/ 1219329 w 3545249"/>
              <a:gd name="connsiteY5" fmla="*/ 3076105 h 3545249"/>
              <a:gd name="connsiteX6" fmla="*/ 761694 w 3545249"/>
              <a:gd name="connsiteY6" fmla="*/ 2764159 h 3545249"/>
              <a:gd name="connsiteX7" fmla="*/ 781733 w 3545249"/>
              <a:gd name="connsiteY7" fmla="*/ 2782914 h 3545249"/>
              <a:gd name="connsiteX8" fmla="*/ 538587 w 3545249"/>
              <a:gd name="connsiteY8" fmla="*/ 3026060 h 3545249"/>
              <a:gd name="connsiteX9" fmla="*/ 519189 w 3545249"/>
              <a:gd name="connsiteY9" fmla="*/ 3026060 h 3545249"/>
              <a:gd name="connsiteX10" fmla="*/ 519189 w 3545249"/>
              <a:gd name="connsiteY10" fmla="*/ 3006663 h 3545249"/>
              <a:gd name="connsiteX11" fmla="*/ 1786341 w 3545249"/>
              <a:gd name="connsiteY11" fmla="*/ 3188270 h 3545249"/>
              <a:gd name="connsiteX12" fmla="*/ 1786341 w 3545249"/>
              <a:gd name="connsiteY12" fmla="*/ 3531533 h 3545249"/>
              <a:gd name="connsiteX13" fmla="*/ 1772625 w 3545249"/>
              <a:gd name="connsiteY13" fmla="*/ 3545249 h 3545249"/>
              <a:gd name="connsiteX14" fmla="*/ 1758909 w 3545249"/>
              <a:gd name="connsiteY14" fmla="*/ 3531533 h 3545249"/>
              <a:gd name="connsiteX15" fmla="*/ 1758909 w 3545249"/>
              <a:gd name="connsiteY15" fmla="*/ 3188467 h 3545249"/>
              <a:gd name="connsiteX16" fmla="*/ 1770184 w 3545249"/>
              <a:gd name="connsiteY16" fmla="*/ 3189038 h 3545249"/>
              <a:gd name="connsiteX17" fmla="*/ 455155 w 3545249"/>
              <a:gd name="connsiteY17" fmla="*/ 2290125 h 3545249"/>
              <a:gd name="connsiteX18" fmla="*/ 459686 w 3545249"/>
              <a:gd name="connsiteY18" fmla="*/ 2303085 h 3545249"/>
              <a:gd name="connsiteX19" fmla="*/ 465431 w 3545249"/>
              <a:gd name="connsiteY19" fmla="*/ 2315559 h 3545249"/>
              <a:gd name="connsiteX20" fmla="*/ 146931 w 3545249"/>
              <a:gd name="connsiteY20" fmla="*/ 2444241 h 3545249"/>
              <a:gd name="connsiteX21" fmla="*/ 129076 w 3545249"/>
              <a:gd name="connsiteY21" fmla="*/ 2436662 h 3545249"/>
              <a:gd name="connsiteX22" fmla="*/ 136655 w 3545249"/>
              <a:gd name="connsiteY22" fmla="*/ 2418807 h 3545249"/>
              <a:gd name="connsiteX23" fmla="*/ 2315558 w 3545249"/>
              <a:gd name="connsiteY23" fmla="*/ 3079817 h 3545249"/>
              <a:gd name="connsiteX24" fmla="*/ 2444241 w 3545249"/>
              <a:gd name="connsiteY24" fmla="*/ 3398318 h 3545249"/>
              <a:gd name="connsiteX25" fmla="*/ 2436662 w 3545249"/>
              <a:gd name="connsiteY25" fmla="*/ 3416173 h 3545249"/>
              <a:gd name="connsiteX26" fmla="*/ 2418806 w 3545249"/>
              <a:gd name="connsiteY26" fmla="*/ 3408594 h 3545249"/>
              <a:gd name="connsiteX27" fmla="*/ 2290124 w 3545249"/>
              <a:gd name="connsiteY27" fmla="*/ 3090093 h 3545249"/>
              <a:gd name="connsiteX28" fmla="*/ 2303086 w 3545249"/>
              <a:gd name="connsiteY28" fmla="*/ 3085562 h 3545249"/>
              <a:gd name="connsiteX29" fmla="*/ 356780 w 3545249"/>
              <a:gd name="connsiteY29" fmla="*/ 1758909 h 3545249"/>
              <a:gd name="connsiteX30" fmla="*/ 356210 w 3545249"/>
              <a:gd name="connsiteY30" fmla="*/ 1770183 h 3545249"/>
              <a:gd name="connsiteX31" fmla="*/ 356978 w 3545249"/>
              <a:gd name="connsiteY31" fmla="*/ 1786341 h 3545249"/>
              <a:gd name="connsiteX32" fmla="*/ 13716 w 3545249"/>
              <a:gd name="connsiteY32" fmla="*/ 1786341 h 3545249"/>
              <a:gd name="connsiteX33" fmla="*/ 0 w 3545249"/>
              <a:gd name="connsiteY33" fmla="*/ 1772625 h 3545249"/>
              <a:gd name="connsiteX34" fmla="*/ 13716 w 3545249"/>
              <a:gd name="connsiteY34" fmla="*/ 1758909 h 3545249"/>
              <a:gd name="connsiteX35" fmla="*/ 2782913 w 3545249"/>
              <a:gd name="connsiteY35" fmla="*/ 2763516 h 3545249"/>
              <a:gd name="connsiteX36" fmla="*/ 3026059 w 3545249"/>
              <a:gd name="connsiteY36" fmla="*/ 3006662 h 3545249"/>
              <a:gd name="connsiteX37" fmla="*/ 3026059 w 3545249"/>
              <a:gd name="connsiteY37" fmla="*/ 3026060 h 3545249"/>
              <a:gd name="connsiteX38" fmla="*/ 3006662 w 3545249"/>
              <a:gd name="connsiteY38" fmla="*/ 3026060 h 3545249"/>
              <a:gd name="connsiteX39" fmla="*/ 2764159 w 3545249"/>
              <a:gd name="connsiteY39" fmla="*/ 2783556 h 3545249"/>
              <a:gd name="connsiteX40" fmla="*/ 475140 w 3545249"/>
              <a:gd name="connsiteY40" fmla="*/ 1206975 h 3545249"/>
              <a:gd name="connsiteX41" fmla="*/ 469143 w 3545249"/>
              <a:gd name="connsiteY41" fmla="*/ 1219329 h 3545249"/>
              <a:gd name="connsiteX42" fmla="*/ 464421 w 3545249"/>
              <a:gd name="connsiteY42" fmla="*/ 1232226 h 3545249"/>
              <a:gd name="connsiteX43" fmla="*/ 148181 w 3545249"/>
              <a:gd name="connsiteY43" fmla="*/ 1097990 h 3545249"/>
              <a:gd name="connsiteX44" fmla="*/ 140914 w 3545249"/>
              <a:gd name="connsiteY44" fmla="*/ 1080005 h 3545249"/>
              <a:gd name="connsiteX45" fmla="*/ 158900 w 3545249"/>
              <a:gd name="connsiteY45" fmla="*/ 1072739 h 3545249"/>
              <a:gd name="connsiteX46" fmla="*/ 3397068 w 3545249"/>
              <a:gd name="connsiteY46" fmla="*/ 2447259 h 3545249"/>
              <a:gd name="connsiteX47" fmla="*/ 3404334 w 3545249"/>
              <a:gd name="connsiteY47" fmla="*/ 2465245 h 3545249"/>
              <a:gd name="connsiteX48" fmla="*/ 3386350 w 3545249"/>
              <a:gd name="connsiteY48" fmla="*/ 2472511 h 3545249"/>
              <a:gd name="connsiteX49" fmla="*/ 3070108 w 3545249"/>
              <a:gd name="connsiteY49" fmla="*/ 2338274 h 3545249"/>
              <a:gd name="connsiteX50" fmla="*/ 3076105 w 3545249"/>
              <a:gd name="connsiteY50" fmla="*/ 2325919 h 3545249"/>
              <a:gd name="connsiteX51" fmla="*/ 3080826 w 3545249"/>
              <a:gd name="connsiteY51" fmla="*/ 2313023 h 3545249"/>
              <a:gd name="connsiteX52" fmla="*/ 538587 w 3545249"/>
              <a:gd name="connsiteY52" fmla="*/ 519190 h 3545249"/>
              <a:gd name="connsiteX53" fmla="*/ 781089 w 3545249"/>
              <a:gd name="connsiteY53" fmla="*/ 761692 h 3545249"/>
              <a:gd name="connsiteX54" fmla="*/ 762335 w 3545249"/>
              <a:gd name="connsiteY54" fmla="*/ 781733 h 3545249"/>
              <a:gd name="connsiteX55" fmla="*/ 519189 w 3545249"/>
              <a:gd name="connsiteY55" fmla="*/ 538587 h 3545249"/>
              <a:gd name="connsiteX56" fmla="*/ 519189 w 3545249"/>
              <a:gd name="connsiteY56" fmla="*/ 519190 h 3545249"/>
              <a:gd name="connsiteX57" fmla="*/ 538587 w 3545249"/>
              <a:gd name="connsiteY57" fmla="*/ 519190 h 3545249"/>
              <a:gd name="connsiteX58" fmla="*/ 3541231 w 3545249"/>
              <a:gd name="connsiteY58" fmla="*/ 1762926 h 3545249"/>
              <a:gd name="connsiteX59" fmla="*/ 3545249 w 3545249"/>
              <a:gd name="connsiteY59" fmla="*/ 1772625 h 3545249"/>
              <a:gd name="connsiteX60" fmla="*/ 3531533 w 3545249"/>
              <a:gd name="connsiteY60" fmla="*/ 1786341 h 3545249"/>
              <a:gd name="connsiteX61" fmla="*/ 3188468 w 3545249"/>
              <a:gd name="connsiteY61" fmla="*/ 1786341 h 3545249"/>
              <a:gd name="connsiteX62" fmla="*/ 3189039 w 3545249"/>
              <a:gd name="connsiteY62" fmla="*/ 1775065 h 3545249"/>
              <a:gd name="connsiteX63" fmla="*/ 3188271 w 3545249"/>
              <a:gd name="connsiteY63" fmla="*/ 1758909 h 3545249"/>
              <a:gd name="connsiteX64" fmla="*/ 3531533 w 3545249"/>
              <a:gd name="connsiteY64" fmla="*/ 1758909 h 3545249"/>
              <a:gd name="connsiteX65" fmla="*/ 3541231 w 3545249"/>
              <a:gd name="connsiteY65" fmla="*/ 1762926 h 3545249"/>
              <a:gd name="connsiteX66" fmla="*/ 3408815 w 3545249"/>
              <a:gd name="connsiteY66" fmla="*/ 1101101 h 3545249"/>
              <a:gd name="connsiteX67" fmla="*/ 3416174 w 3545249"/>
              <a:gd name="connsiteY67" fmla="*/ 1108588 h 3545249"/>
              <a:gd name="connsiteX68" fmla="*/ 3408595 w 3545249"/>
              <a:gd name="connsiteY68" fmla="*/ 1126444 h 3545249"/>
              <a:gd name="connsiteX69" fmla="*/ 3090094 w 3545249"/>
              <a:gd name="connsiteY69" fmla="*/ 1255126 h 3545249"/>
              <a:gd name="connsiteX70" fmla="*/ 3085563 w 3545249"/>
              <a:gd name="connsiteY70" fmla="*/ 1242162 h 3545249"/>
              <a:gd name="connsiteX71" fmla="*/ 3079818 w 3545249"/>
              <a:gd name="connsiteY71" fmla="*/ 1229691 h 3545249"/>
              <a:gd name="connsiteX72" fmla="*/ 3398318 w 3545249"/>
              <a:gd name="connsiteY72" fmla="*/ 1101009 h 3545249"/>
              <a:gd name="connsiteX73" fmla="*/ 3408815 w 3545249"/>
              <a:gd name="connsiteY73" fmla="*/ 1101101 h 3545249"/>
              <a:gd name="connsiteX74" fmla="*/ 1119086 w 3545249"/>
              <a:gd name="connsiteY74" fmla="*/ 129167 h 3545249"/>
              <a:gd name="connsiteX75" fmla="*/ 1126444 w 3545249"/>
              <a:gd name="connsiteY75" fmla="*/ 136655 h 3545249"/>
              <a:gd name="connsiteX76" fmla="*/ 1255126 w 3545249"/>
              <a:gd name="connsiteY76" fmla="*/ 455154 h 3545249"/>
              <a:gd name="connsiteX77" fmla="*/ 1242163 w 3545249"/>
              <a:gd name="connsiteY77" fmla="*/ 459685 h 3545249"/>
              <a:gd name="connsiteX78" fmla="*/ 1229691 w 3545249"/>
              <a:gd name="connsiteY78" fmla="*/ 465430 h 3545249"/>
              <a:gd name="connsiteX79" fmla="*/ 1101009 w 3545249"/>
              <a:gd name="connsiteY79" fmla="*/ 146931 h 3545249"/>
              <a:gd name="connsiteX80" fmla="*/ 1108588 w 3545249"/>
              <a:gd name="connsiteY80" fmla="*/ 129075 h 3545249"/>
              <a:gd name="connsiteX81" fmla="*/ 1119086 w 3545249"/>
              <a:gd name="connsiteY81" fmla="*/ 129167 h 3545249"/>
              <a:gd name="connsiteX82" fmla="*/ 1782323 w 3545249"/>
              <a:gd name="connsiteY82" fmla="*/ 4017 h 3545249"/>
              <a:gd name="connsiteX83" fmla="*/ 1786341 w 3545249"/>
              <a:gd name="connsiteY83" fmla="*/ 13716 h 3545249"/>
              <a:gd name="connsiteX84" fmla="*/ 1786341 w 3545249"/>
              <a:gd name="connsiteY84" fmla="*/ 356780 h 3545249"/>
              <a:gd name="connsiteX85" fmla="*/ 1775065 w 3545249"/>
              <a:gd name="connsiteY85" fmla="*/ 356210 h 3545249"/>
              <a:gd name="connsiteX86" fmla="*/ 1758909 w 3545249"/>
              <a:gd name="connsiteY86" fmla="*/ 356978 h 3545249"/>
              <a:gd name="connsiteX87" fmla="*/ 1758909 w 3545249"/>
              <a:gd name="connsiteY87" fmla="*/ 13716 h 3545249"/>
              <a:gd name="connsiteX88" fmla="*/ 1772625 w 3545249"/>
              <a:gd name="connsiteY88" fmla="*/ 0 h 3545249"/>
              <a:gd name="connsiteX89" fmla="*/ 1782323 w 3545249"/>
              <a:gd name="connsiteY89" fmla="*/ 4017 h 3545249"/>
              <a:gd name="connsiteX90" fmla="*/ 3026059 w 3545249"/>
              <a:gd name="connsiteY90" fmla="*/ 519191 h 3545249"/>
              <a:gd name="connsiteX91" fmla="*/ 3026059 w 3545249"/>
              <a:gd name="connsiteY91" fmla="*/ 538588 h 3545249"/>
              <a:gd name="connsiteX92" fmla="*/ 2783557 w 3545249"/>
              <a:gd name="connsiteY92" fmla="*/ 781090 h 3545249"/>
              <a:gd name="connsiteX93" fmla="*/ 2763517 w 3545249"/>
              <a:gd name="connsiteY93" fmla="*/ 762335 h 3545249"/>
              <a:gd name="connsiteX94" fmla="*/ 3006662 w 3545249"/>
              <a:gd name="connsiteY94" fmla="*/ 519191 h 3545249"/>
              <a:gd name="connsiteX95" fmla="*/ 3026059 w 3545249"/>
              <a:gd name="connsiteY95" fmla="*/ 519191 h 3545249"/>
              <a:gd name="connsiteX96" fmla="*/ 2465244 w 3545249"/>
              <a:gd name="connsiteY96" fmla="*/ 140916 h 3545249"/>
              <a:gd name="connsiteX97" fmla="*/ 2472511 w 3545249"/>
              <a:gd name="connsiteY97" fmla="*/ 158901 h 3545249"/>
              <a:gd name="connsiteX98" fmla="*/ 2338275 w 3545249"/>
              <a:gd name="connsiteY98" fmla="*/ 475140 h 3545249"/>
              <a:gd name="connsiteX99" fmla="*/ 2325919 w 3545249"/>
              <a:gd name="connsiteY99" fmla="*/ 469143 h 3545249"/>
              <a:gd name="connsiteX100" fmla="*/ 2313025 w 3545249"/>
              <a:gd name="connsiteY100" fmla="*/ 464422 h 3545249"/>
              <a:gd name="connsiteX101" fmla="*/ 2447260 w 3545249"/>
              <a:gd name="connsiteY101" fmla="*/ 148183 h 3545249"/>
              <a:gd name="connsiteX102" fmla="*/ 2465244 w 3545249"/>
              <a:gd name="connsiteY102" fmla="*/ 140916 h 354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3545249" h="3545249">
                <a:moveTo>
                  <a:pt x="1232227" y="3080827"/>
                </a:moveTo>
                <a:lnTo>
                  <a:pt x="1097990" y="3397068"/>
                </a:lnTo>
                <a:cubicBezTo>
                  <a:pt x="1095030" y="3404042"/>
                  <a:pt x="1086978" y="3407295"/>
                  <a:pt x="1080005" y="3404335"/>
                </a:cubicBezTo>
                <a:cubicBezTo>
                  <a:pt x="1073032" y="3401375"/>
                  <a:pt x="1069778" y="3393323"/>
                  <a:pt x="1072738" y="3386350"/>
                </a:cubicBezTo>
                <a:lnTo>
                  <a:pt x="1206975" y="3070108"/>
                </a:lnTo>
                <a:lnTo>
                  <a:pt x="1219329" y="3076105"/>
                </a:lnTo>
                <a:close/>
                <a:moveTo>
                  <a:pt x="761694" y="2764159"/>
                </a:moveTo>
                <a:lnTo>
                  <a:pt x="781733" y="2782914"/>
                </a:lnTo>
                <a:lnTo>
                  <a:pt x="538587" y="3026060"/>
                </a:lnTo>
                <a:cubicBezTo>
                  <a:pt x="533230" y="3031417"/>
                  <a:pt x="524546" y="3031417"/>
                  <a:pt x="519189" y="3026060"/>
                </a:cubicBezTo>
                <a:cubicBezTo>
                  <a:pt x="513833" y="3020704"/>
                  <a:pt x="513833" y="3012019"/>
                  <a:pt x="519189" y="3006663"/>
                </a:cubicBezTo>
                <a:close/>
                <a:moveTo>
                  <a:pt x="1786341" y="3188270"/>
                </a:moveTo>
                <a:lnTo>
                  <a:pt x="1786341" y="3531533"/>
                </a:lnTo>
                <a:cubicBezTo>
                  <a:pt x="1786341" y="3539109"/>
                  <a:pt x="1780200" y="3545249"/>
                  <a:pt x="1772625" y="3545249"/>
                </a:cubicBezTo>
                <a:cubicBezTo>
                  <a:pt x="1765050" y="3545249"/>
                  <a:pt x="1758909" y="3539109"/>
                  <a:pt x="1758909" y="3531533"/>
                </a:cubicBezTo>
                <a:lnTo>
                  <a:pt x="1758909" y="3188467"/>
                </a:lnTo>
                <a:lnTo>
                  <a:pt x="1770184" y="3189038"/>
                </a:lnTo>
                <a:close/>
                <a:moveTo>
                  <a:pt x="455155" y="2290125"/>
                </a:moveTo>
                <a:lnTo>
                  <a:pt x="459686" y="2303085"/>
                </a:lnTo>
                <a:lnTo>
                  <a:pt x="465431" y="2315559"/>
                </a:lnTo>
                <a:lnTo>
                  <a:pt x="146931" y="2444241"/>
                </a:lnTo>
                <a:cubicBezTo>
                  <a:pt x="139908" y="2447079"/>
                  <a:pt x="131914" y="2443685"/>
                  <a:pt x="129076" y="2436662"/>
                </a:cubicBezTo>
                <a:cubicBezTo>
                  <a:pt x="126238" y="2429638"/>
                  <a:pt x="129631" y="2421644"/>
                  <a:pt x="136655" y="2418807"/>
                </a:cubicBezTo>
                <a:close/>
                <a:moveTo>
                  <a:pt x="2315558" y="3079817"/>
                </a:moveTo>
                <a:lnTo>
                  <a:pt x="2444241" y="3398318"/>
                </a:lnTo>
                <a:cubicBezTo>
                  <a:pt x="2447079" y="3405342"/>
                  <a:pt x="2443685" y="3413335"/>
                  <a:pt x="2436662" y="3416173"/>
                </a:cubicBezTo>
                <a:cubicBezTo>
                  <a:pt x="2429638" y="3419011"/>
                  <a:pt x="2421644" y="3415618"/>
                  <a:pt x="2418806" y="3408594"/>
                </a:cubicBezTo>
                <a:lnTo>
                  <a:pt x="2290124" y="3090093"/>
                </a:lnTo>
                <a:lnTo>
                  <a:pt x="2303086" y="3085562"/>
                </a:lnTo>
                <a:close/>
                <a:moveTo>
                  <a:pt x="356780" y="1758909"/>
                </a:moveTo>
                <a:lnTo>
                  <a:pt x="356210" y="1770183"/>
                </a:lnTo>
                <a:lnTo>
                  <a:pt x="356978" y="1786341"/>
                </a:lnTo>
                <a:lnTo>
                  <a:pt x="13716" y="1786341"/>
                </a:lnTo>
                <a:cubicBezTo>
                  <a:pt x="6141" y="1786341"/>
                  <a:pt x="0" y="1780200"/>
                  <a:pt x="0" y="1772625"/>
                </a:cubicBezTo>
                <a:cubicBezTo>
                  <a:pt x="0" y="1765050"/>
                  <a:pt x="6141" y="1758909"/>
                  <a:pt x="13716" y="1758909"/>
                </a:cubicBezTo>
                <a:close/>
                <a:moveTo>
                  <a:pt x="2782913" y="2763516"/>
                </a:moveTo>
                <a:lnTo>
                  <a:pt x="3026059" y="3006662"/>
                </a:lnTo>
                <a:cubicBezTo>
                  <a:pt x="3031416" y="3012019"/>
                  <a:pt x="3031415" y="3020703"/>
                  <a:pt x="3026059" y="3026060"/>
                </a:cubicBezTo>
                <a:cubicBezTo>
                  <a:pt x="3020703" y="3031416"/>
                  <a:pt x="3012019" y="3031417"/>
                  <a:pt x="3006662" y="3026060"/>
                </a:cubicBezTo>
                <a:lnTo>
                  <a:pt x="2764159" y="2783556"/>
                </a:lnTo>
                <a:close/>
                <a:moveTo>
                  <a:pt x="475140" y="1206975"/>
                </a:moveTo>
                <a:lnTo>
                  <a:pt x="469143" y="1219329"/>
                </a:lnTo>
                <a:lnTo>
                  <a:pt x="464421" y="1232226"/>
                </a:lnTo>
                <a:lnTo>
                  <a:pt x="148181" y="1097990"/>
                </a:lnTo>
                <a:cubicBezTo>
                  <a:pt x="141208" y="1095031"/>
                  <a:pt x="137955" y="1086978"/>
                  <a:pt x="140914" y="1080005"/>
                </a:cubicBezTo>
                <a:cubicBezTo>
                  <a:pt x="143875" y="1073033"/>
                  <a:pt x="151927" y="1069780"/>
                  <a:pt x="158900" y="1072739"/>
                </a:cubicBezTo>
                <a:close/>
                <a:moveTo>
                  <a:pt x="3397068" y="2447259"/>
                </a:moveTo>
                <a:cubicBezTo>
                  <a:pt x="3404041" y="2450219"/>
                  <a:pt x="3407294" y="2458272"/>
                  <a:pt x="3404334" y="2465245"/>
                </a:cubicBezTo>
                <a:cubicBezTo>
                  <a:pt x="3401374" y="2472217"/>
                  <a:pt x="3393323" y="2475471"/>
                  <a:pt x="3386350" y="2472511"/>
                </a:cubicBezTo>
                <a:lnTo>
                  <a:pt x="3070108" y="2338274"/>
                </a:lnTo>
                <a:lnTo>
                  <a:pt x="3076105" y="2325919"/>
                </a:lnTo>
                <a:lnTo>
                  <a:pt x="3080826" y="2313023"/>
                </a:lnTo>
                <a:close/>
                <a:moveTo>
                  <a:pt x="538587" y="519190"/>
                </a:moveTo>
                <a:lnTo>
                  <a:pt x="781089" y="761692"/>
                </a:lnTo>
                <a:lnTo>
                  <a:pt x="762335" y="781733"/>
                </a:lnTo>
                <a:lnTo>
                  <a:pt x="519189" y="538587"/>
                </a:lnTo>
                <a:cubicBezTo>
                  <a:pt x="513833" y="533231"/>
                  <a:pt x="513833" y="524546"/>
                  <a:pt x="519189" y="519190"/>
                </a:cubicBezTo>
                <a:cubicBezTo>
                  <a:pt x="524546" y="513834"/>
                  <a:pt x="533230" y="513834"/>
                  <a:pt x="538587" y="519190"/>
                </a:cubicBezTo>
                <a:close/>
                <a:moveTo>
                  <a:pt x="3541231" y="1762926"/>
                </a:moveTo>
                <a:cubicBezTo>
                  <a:pt x="3543714" y="1765408"/>
                  <a:pt x="3545249" y="1768837"/>
                  <a:pt x="3545249" y="1772625"/>
                </a:cubicBezTo>
                <a:cubicBezTo>
                  <a:pt x="3545249" y="1780200"/>
                  <a:pt x="3539108" y="1786341"/>
                  <a:pt x="3531533" y="1786341"/>
                </a:cubicBezTo>
                <a:lnTo>
                  <a:pt x="3188468" y="1786341"/>
                </a:lnTo>
                <a:lnTo>
                  <a:pt x="3189039" y="1775065"/>
                </a:lnTo>
                <a:lnTo>
                  <a:pt x="3188271" y="1758909"/>
                </a:lnTo>
                <a:lnTo>
                  <a:pt x="3531533" y="1758909"/>
                </a:lnTo>
                <a:cubicBezTo>
                  <a:pt x="3535321" y="1758909"/>
                  <a:pt x="3538750" y="1760444"/>
                  <a:pt x="3541231" y="1762926"/>
                </a:cubicBezTo>
                <a:close/>
                <a:moveTo>
                  <a:pt x="3408815" y="1101101"/>
                </a:moveTo>
                <a:cubicBezTo>
                  <a:pt x="3412047" y="1102473"/>
                  <a:pt x="3414755" y="1105077"/>
                  <a:pt x="3416174" y="1108588"/>
                </a:cubicBezTo>
                <a:cubicBezTo>
                  <a:pt x="3419011" y="1115612"/>
                  <a:pt x="3415618" y="1123606"/>
                  <a:pt x="3408595" y="1126444"/>
                </a:cubicBezTo>
                <a:lnTo>
                  <a:pt x="3090094" y="1255126"/>
                </a:lnTo>
                <a:lnTo>
                  <a:pt x="3085563" y="1242162"/>
                </a:lnTo>
                <a:lnTo>
                  <a:pt x="3079818" y="1229691"/>
                </a:lnTo>
                <a:lnTo>
                  <a:pt x="3398318" y="1101009"/>
                </a:lnTo>
                <a:cubicBezTo>
                  <a:pt x="3401830" y="1099591"/>
                  <a:pt x="3405584" y="1099730"/>
                  <a:pt x="3408815" y="1101101"/>
                </a:cubicBezTo>
                <a:close/>
                <a:moveTo>
                  <a:pt x="1119086" y="129167"/>
                </a:moveTo>
                <a:cubicBezTo>
                  <a:pt x="1122317" y="130539"/>
                  <a:pt x="1125025" y="133143"/>
                  <a:pt x="1126444" y="136655"/>
                </a:cubicBezTo>
                <a:lnTo>
                  <a:pt x="1255126" y="455154"/>
                </a:lnTo>
                <a:lnTo>
                  <a:pt x="1242163" y="459685"/>
                </a:lnTo>
                <a:lnTo>
                  <a:pt x="1229691" y="465430"/>
                </a:lnTo>
                <a:lnTo>
                  <a:pt x="1101009" y="146931"/>
                </a:lnTo>
                <a:cubicBezTo>
                  <a:pt x="1098171" y="139907"/>
                  <a:pt x="1101564" y="131913"/>
                  <a:pt x="1108588" y="129075"/>
                </a:cubicBezTo>
                <a:cubicBezTo>
                  <a:pt x="1112100" y="127657"/>
                  <a:pt x="1115854" y="127796"/>
                  <a:pt x="1119086" y="129167"/>
                </a:cubicBezTo>
                <a:close/>
                <a:moveTo>
                  <a:pt x="1782323" y="4017"/>
                </a:moveTo>
                <a:cubicBezTo>
                  <a:pt x="1784806" y="6500"/>
                  <a:pt x="1786341" y="9929"/>
                  <a:pt x="1786341" y="13716"/>
                </a:cubicBezTo>
                <a:lnTo>
                  <a:pt x="1786341" y="356780"/>
                </a:lnTo>
                <a:lnTo>
                  <a:pt x="1775065" y="356210"/>
                </a:lnTo>
                <a:lnTo>
                  <a:pt x="1758909" y="356978"/>
                </a:lnTo>
                <a:lnTo>
                  <a:pt x="1758909" y="13716"/>
                </a:lnTo>
                <a:cubicBezTo>
                  <a:pt x="1758909" y="6141"/>
                  <a:pt x="1765050" y="0"/>
                  <a:pt x="1772625" y="0"/>
                </a:cubicBezTo>
                <a:cubicBezTo>
                  <a:pt x="1776413" y="0"/>
                  <a:pt x="1779841" y="1535"/>
                  <a:pt x="1782323" y="4017"/>
                </a:cubicBezTo>
                <a:close/>
                <a:moveTo>
                  <a:pt x="3026059" y="519191"/>
                </a:moveTo>
                <a:cubicBezTo>
                  <a:pt x="3031415" y="524547"/>
                  <a:pt x="3031415" y="533232"/>
                  <a:pt x="3026059" y="538588"/>
                </a:cubicBezTo>
                <a:lnTo>
                  <a:pt x="2783557" y="781090"/>
                </a:lnTo>
                <a:lnTo>
                  <a:pt x="2763517" y="762335"/>
                </a:lnTo>
                <a:lnTo>
                  <a:pt x="3006662" y="519191"/>
                </a:lnTo>
                <a:cubicBezTo>
                  <a:pt x="3012018" y="513834"/>
                  <a:pt x="3020703" y="513834"/>
                  <a:pt x="3026059" y="519191"/>
                </a:cubicBezTo>
                <a:close/>
                <a:moveTo>
                  <a:pt x="2465244" y="140916"/>
                </a:moveTo>
                <a:cubicBezTo>
                  <a:pt x="2472216" y="143876"/>
                  <a:pt x="2475470" y="151928"/>
                  <a:pt x="2472511" y="158901"/>
                </a:cubicBezTo>
                <a:lnTo>
                  <a:pt x="2338275" y="475140"/>
                </a:lnTo>
                <a:lnTo>
                  <a:pt x="2325919" y="469143"/>
                </a:lnTo>
                <a:lnTo>
                  <a:pt x="2313025" y="464422"/>
                </a:lnTo>
                <a:lnTo>
                  <a:pt x="2447260" y="148183"/>
                </a:lnTo>
                <a:cubicBezTo>
                  <a:pt x="2450219" y="141209"/>
                  <a:pt x="2458272" y="137956"/>
                  <a:pt x="2465244" y="140916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FREEFORM">
            <a:extLst>
              <a:ext uri="{FF2B5EF4-FFF2-40B4-BE49-F238E27FC236}">
                <a16:creationId xmlns:a16="http://schemas.microsoft.com/office/drawing/2014/main" id="{4F2CF45B-7F82-4FC4-B0AB-BD302BC9DD60}"/>
              </a:ext>
            </a:extLst>
          </p:cNvPr>
          <p:cNvSpPr>
            <a:spLocks/>
          </p:cNvSpPr>
          <p:nvPr/>
        </p:nvSpPr>
        <p:spPr>
          <a:xfrm>
            <a:off x="10600263" y="1961242"/>
            <a:ext cx="1090793" cy="1090791"/>
          </a:xfrm>
          <a:custGeom>
            <a:avLst/>
            <a:gdLst>
              <a:gd name="connsiteX0" fmla="*/ 1232227 w 3545249"/>
              <a:gd name="connsiteY0" fmla="*/ 3080827 h 3545249"/>
              <a:gd name="connsiteX1" fmla="*/ 1097990 w 3545249"/>
              <a:gd name="connsiteY1" fmla="*/ 3397068 h 3545249"/>
              <a:gd name="connsiteX2" fmla="*/ 1080005 w 3545249"/>
              <a:gd name="connsiteY2" fmla="*/ 3404335 h 3545249"/>
              <a:gd name="connsiteX3" fmla="*/ 1072738 w 3545249"/>
              <a:gd name="connsiteY3" fmla="*/ 3386350 h 3545249"/>
              <a:gd name="connsiteX4" fmla="*/ 1206975 w 3545249"/>
              <a:gd name="connsiteY4" fmla="*/ 3070108 h 3545249"/>
              <a:gd name="connsiteX5" fmla="*/ 1219329 w 3545249"/>
              <a:gd name="connsiteY5" fmla="*/ 3076105 h 3545249"/>
              <a:gd name="connsiteX6" fmla="*/ 761694 w 3545249"/>
              <a:gd name="connsiteY6" fmla="*/ 2764159 h 3545249"/>
              <a:gd name="connsiteX7" fmla="*/ 781733 w 3545249"/>
              <a:gd name="connsiteY7" fmla="*/ 2782914 h 3545249"/>
              <a:gd name="connsiteX8" fmla="*/ 538587 w 3545249"/>
              <a:gd name="connsiteY8" fmla="*/ 3026060 h 3545249"/>
              <a:gd name="connsiteX9" fmla="*/ 519189 w 3545249"/>
              <a:gd name="connsiteY9" fmla="*/ 3026060 h 3545249"/>
              <a:gd name="connsiteX10" fmla="*/ 519189 w 3545249"/>
              <a:gd name="connsiteY10" fmla="*/ 3006663 h 3545249"/>
              <a:gd name="connsiteX11" fmla="*/ 1786341 w 3545249"/>
              <a:gd name="connsiteY11" fmla="*/ 3188270 h 3545249"/>
              <a:gd name="connsiteX12" fmla="*/ 1786341 w 3545249"/>
              <a:gd name="connsiteY12" fmla="*/ 3531533 h 3545249"/>
              <a:gd name="connsiteX13" fmla="*/ 1772625 w 3545249"/>
              <a:gd name="connsiteY13" fmla="*/ 3545249 h 3545249"/>
              <a:gd name="connsiteX14" fmla="*/ 1758909 w 3545249"/>
              <a:gd name="connsiteY14" fmla="*/ 3531533 h 3545249"/>
              <a:gd name="connsiteX15" fmla="*/ 1758909 w 3545249"/>
              <a:gd name="connsiteY15" fmla="*/ 3188467 h 3545249"/>
              <a:gd name="connsiteX16" fmla="*/ 1770184 w 3545249"/>
              <a:gd name="connsiteY16" fmla="*/ 3189038 h 3545249"/>
              <a:gd name="connsiteX17" fmla="*/ 455155 w 3545249"/>
              <a:gd name="connsiteY17" fmla="*/ 2290125 h 3545249"/>
              <a:gd name="connsiteX18" fmla="*/ 459686 w 3545249"/>
              <a:gd name="connsiteY18" fmla="*/ 2303085 h 3545249"/>
              <a:gd name="connsiteX19" fmla="*/ 465431 w 3545249"/>
              <a:gd name="connsiteY19" fmla="*/ 2315559 h 3545249"/>
              <a:gd name="connsiteX20" fmla="*/ 146931 w 3545249"/>
              <a:gd name="connsiteY20" fmla="*/ 2444241 h 3545249"/>
              <a:gd name="connsiteX21" fmla="*/ 129076 w 3545249"/>
              <a:gd name="connsiteY21" fmla="*/ 2436662 h 3545249"/>
              <a:gd name="connsiteX22" fmla="*/ 136655 w 3545249"/>
              <a:gd name="connsiteY22" fmla="*/ 2418807 h 3545249"/>
              <a:gd name="connsiteX23" fmla="*/ 2315558 w 3545249"/>
              <a:gd name="connsiteY23" fmla="*/ 3079817 h 3545249"/>
              <a:gd name="connsiteX24" fmla="*/ 2444241 w 3545249"/>
              <a:gd name="connsiteY24" fmla="*/ 3398318 h 3545249"/>
              <a:gd name="connsiteX25" fmla="*/ 2436662 w 3545249"/>
              <a:gd name="connsiteY25" fmla="*/ 3416173 h 3545249"/>
              <a:gd name="connsiteX26" fmla="*/ 2418806 w 3545249"/>
              <a:gd name="connsiteY26" fmla="*/ 3408594 h 3545249"/>
              <a:gd name="connsiteX27" fmla="*/ 2290124 w 3545249"/>
              <a:gd name="connsiteY27" fmla="*/ 3090093 h 3545249"/>
              <a:gd name="connsiteX28" fmla="*/ 2303086 w 3545249"/>
              <a:gd name="connsiteY28" fmla="*/ 3085562 h 3545249"/>
              <a:gd name="connsiteX29" fmla="*/ 356780 w 3545249"/>
              <a:gd name="connsiteY29" fmla="*/ 1758909 h 3545249"/>
              <a:gd name="connsiteX30" fmla="*/ 356210 w 3545249"/>
              <a:gd name="connsiteY30" fmla="*/ 1770183 h 3545249"/>
              <a:gd name="connsiteX31" fmla="*/ 356978 w 3545249"/>
              <a:gd name="connsiteY31" fmla="*/ 1786341 h 3545249"/>
              <a:gd name="connsiteX32" fmla="*/ 13716 w 3545249"/>
              <a:gd name="connsiteY32" fmla="*/ 1786341 h 3545249"/>
              <a:gd name="connsiteX33" fmla="*/ 0 w 3545249"/>
              <a:gd name="connsiteY33" fmla="*/ 1772625 h 3545249"/>
              <a:gd name="connsiteX34" fmla="*/ 13716 w 3545249"/>
              <a:gd name="connsiteY34" fmla="*/ 1758909 h 3545249"/>
              <a:gd name="connsiteX35" fmla="*/ 2782913 w 3545249"/>
              <a:gd name="connsiteY35" fmla="*/ 2763516 h 3545249"/>
              <a:gd name="connsiteX36" fmla="*/ 3026059 w 3545249"/>
              <a:gd name="connsiteY36" fmla="*/ 3006662 h 3545249"/>
              <a:gd name="connsiteX37" fmla="*/ 3026059 w 3545249"/>
              <a:gd name="connsiteY37" fmla="*/ 3026060 h 3545249"/>
              <a:gd name="connsiteX38" fmla="*/ 3006662 w 3545249"/>
              <a:gd name="connsiteY38" fmla="*/ 3026060 h 3545249"/>
              <a:gd name="connsiteX39" fmla="*/ 2764159 w 3545249"/>
              <a:gd name="connsiteY39" fmla="*/ 2783556 h 3545249"/>
              <a:gd name="connsiteX40" fmla="*/ 475140 w 3545249"/>
              <a:gd name="connsiteY40" fmla="*/ 1206975 h 3545249"/>
              <a:gd name="connsiteX41" fmla="*/ 469143 w 3545249"/>
              <a:gd name="connsiteY41" fmla="*/ 1219329 h 3545249"/>
              <a:gd name="connsiteX42" fmla="*/ 464421 w 3545249"/>
              <a:gd name="connsiteY42" fmla="*/ 1232226 h 3545249"/>
              <a:gd name="connsiteX43" fmla="*/ 148181 w 3545249"/>
              <a:gd name="connsiteY43" fmla="*/ 1097990 h 3545249"/>
              <a:gd name="connsiteX44" fmla="*/ 140914 w 3545249"/>
              <a:gd name="connsiteY44" fmla="*/ 1080005 h 3545249"/>
              <a:gd name="connsiteX45" fmla="*/ 158900 w 3545249"/>
              <a:gd name="connsiteY45" fmla="*/ 1072739 h 3545249"/>
              <a:gd name="connsiteX46" fmla="*/ 3397068 w 3545249"/>
              <a:gd name="connsiteY46" fmla="*/ 2447259 h 3545249"/>
              <a:gd name="connsiteX47" fmla="*/ 3404334 w 3545249"/>
              <a:gd name="connsiteY47" fmla="*/ 2465245 h 3545249"/>
              <a:gd name="connsiteX48" fmla="*/ 3386350 w 3545249"/>
              <a:gd name="connsiteY48" fmla="*/ 2472511 h 3545249"/>
              <a:gd name="connsiteX49" fmla="*/ 3070108 w 3545249"/>
              <a:gd name="connsiteY49" fmla="*/ 2338274 h 3545249"/>
              <a:gd name="connsiteX50" fmla="*/ 3076105 w 3545249"/>
              <a:gd name="connsiteY50" fmla="*/ 2325919 h 3545249"/>
              <a:gd name="connsiteX51" fmla="*/ 3080826 w 3545249"/>
              <a:gd name="connsiteY51" fmla="*/ 2313023 h 3545249"/>
              <a:gd name="connsiteX52" fmla="*/ 538587 w 3545249"/>
              <a:gd name="connsiteY52" fmla="*/ 519190 h 3545249"/>
              <a:gd name="connsiteX53" fmla="*/ 781089 w 3545249"/>
              <a:gd name="connsiteY53" fmla="*/ 761692 h 3545249"/>
              <a:gd name="connsiteX54" fmla="*/ 762335 w 3545249"/>
              <a:gd name="connsiteY54" fmla="*/ 781733 h 3545249"/>
              <a:gd name="connsiteX55" fmla="*/ 519189 w 3545249"/>
              <a:gd name="connsiteY55" fmla="*/ 538587 h 3545249"/>
              <a:gd name="connsiteX56" fmla="*/ 519189 w 3545249"/>
              <a:gd name="connsiteY56" fmla="*/ 519190 h 3545249"/>
              <a:gd name="connsiteX57" fmla="*/ 538587 w 3545249"/>
              <a:gd name="connsiteY57" fmla="*/ 519190 h 3545249"/>
              <a:gd name="connsiteX58" fmla="*/ 3541231 w 3545249"/>
              <a:gd name="connsiteY58" fmla="*/ 1762926 h 3545249"/>
              <a:gd name="connsiteX59" fmla="*/ 3545249 w 3545249"/>
              <a:gd name="connsiteY59" fmla="*/ 1772625 h 3545249"/>
              <a:gd name="connsiteX60" fmla="*/ 3531533 w 3545249"/>
              <a:gd name="connsiteY60" fmla="*/ 1786341 h 3545249"/>
              <a:gd name="connsiteX61" fmla="*/ 3188468 w 3545249"/>
              <a:gd name="connsiteY61" fmla="*/ 1786341 h 3545249"/>
              <a:gd name="connsiteX62" fmla="*/ 3189039 w 3545249"/>
              <a:gd name="connsiteY62" fmla="*/ 1775065 h 3545249"/>
              <a:gd name="connsiteX63" fmla="*/ 3188271 w 3545249"/>
              <a:gd name="connsiteY63" fmla="*/ 1758909 h 3545249"/>
              <a:gd name="connsiteX64" fmla="*/ 3531533 w 3545249"/>
              <a:gd name="connsiteY64" fmla="*/ 1758909 h 3545249"/>
              <a:gd name="connsiteX65" fmla="*/ 3541231 w 3545249"/>
              <a:gd name="connsiteY65" fmla="*/ 1762926 h 3545249"/>
              <a:gd name="connsiteX66" fmla="*/ 3408815 w 3545249"/>
              <a:gd name="connsiteY66" fmla="*/ 1101101 h 3545249"/>
              <a:gd name="connsiteX67" fmla="*/ 3416174 w 3545249"/>
              <a:gd name="connsiteY67" fmla="*/ 1108588 h 3545249"/>
              <a:gd name="connsiteX68" fmla="*/ 3408595 w 3545249"/>
              <a:gd name="connsiteY68" fmla="*/ 1126444 h 3545249"/>
              <a:gd name="connsiteX69" fmla="*/ 3090094 w 3545249"/>
              <a:gd name="connsiteY69" fmla="*/ 1255126 h 3545249"/>
              <a:gd name="connsiteX70" fmla="*/ 3085563 w 3545249"/>
              <a:gd name="connsiteY70" fmla="*/ 1242162 h 3545249"/>
              <a:gd name="connsiteX71" fmla="*/ 3079818 w 3545249"/>
              <a:gd name="connsiteY71" fmla="*/ 1229691 h 3545249"/>
              <a:gd name="connsiteX72" fmla="*/ 3398318 w 3545249"/>
              <a:gd name="connsiteY72" fmla="*/ 1101009 h 3545249"/>
              <a:gd name="connsiteX73" fmla="*/ 3408815 w 3545249"/>
              <a:gd name="connsiteY73" fmla="*/ 1101101 h 3545249"/>
              <a:gd name="connsiteX74" fmla="*/ 1119086 w 3545249"/>
              <a:gd name="connsiteY74" fmla="*/ 129167 h 3545249"/>
              <a:gd name="connsiteX75" fmla="*/ 1126444 w 3545249"/>
              <a:gd name="connsiteY75" fmla="*/ 136655 h 3545249"/>
              <a:gd name="connsiteX76" fmla="*/ 1255126 w 3545249"/>
              <a:gd name="connsiteY76" fmla="*/ 455154 h 3545249"/>
              <a:gd name="connsiteX77" fmla="*/ 1242163 w 3545249"/>
              <a:gd name="connsiteY77" fmla="*/ 459685 h 3545249"/>
              <a:gd name="connsiteX78" fmla="*/ 1229691 w 3545249"/>
              <a:gd name="connsiteY78" fmla="*/ 465430 h 3545249"/>
              <a:gd name="connsiteX79" fmla="*/ 1101009 w 3545249"/>
              <a:gd name="connsiteY79" fmla="*/ 146931 h 3545249"/>
              <a:gd name="connsiteX80" fmla="*/ 1108588 w 3545249"/>
              <a:gd name="connsiteY80" fmla="*/ 129075 h 3545249"/>
              <a:gd name="connsiteX81" fmla="*/ 1119086 w 3545249"/>
              <a:gd name="connsiteY81" fmla="*/ 129167 h 3545249"/>
              <a:gd name="connsiteX82" fmla="*/ 1782323 w 3545249"/>
              <a:gd name="connsiteY82" fmla="*/ 4017 h 3545249"/>
              <a:gd name="connsiteX83" fmla="*/ 1786341 w 3545249"/>
              <a:gd name="connsiteY83" fmla="*/ 13716 h 3545249"/>
              <a:gd name="connsiteX84" fmla="*/ 1786341 w 3545249"/>
              <a:gd name="connsiteY84" fmla="*/ 356780 h 3545249"/>
              <a:gd name="connsiteX85" fmla="*/ 1775065 w 3545249"/>
              <a:gd name="connsiteY85" fmla="*/ 356210 h 3545249"/>
              <a:gd name="connsiteX86" fmla="*/ 1758909 w 3545249"/>
              <a:gd name="connsiteY86" fmla="*/ 356978 h 3545249"/>
              <a:gd name="connsiteX87" fmla="*/ 1758909 w 3545249"/>
              <a:gd name="connsiteY87" fmla="*/ 13716 h 3545249"/>
              <a:gd name="connsiteX88" fmla="*/ 1772625 w 3545249"/>
              <a:gd name="connsiteY88" fmla="*/ 0 h 3545249"/>
              <a:gd name="connsiteX89" fmla="*/ 1782323 w 3545249"/>
              <a:gd name="connsiteY89" fmla="*/ 4017 h 3545249"/>
              <a:gd name="connsiteX90" fmla="*/ 3026059 w 3545249"/>
              <a:gd name="connsiteY90" fmla="*/ 519191 h 3545249"/>
              <a:gd name="connsiteX91" fmla="*/ 3026059 w 3545249"/>
              <a:gd name="connsiteY91" fmla="*/ 538588 h 3545249"/>
              <a:gd name="connsiteX92" fmla="*/ 2783557 w 3545249"/>
              <a:gd name="connsiteY92" fmla="*/ 781090 h 3545249"/>
              <a:gd name="connsiteX93" fmla="*/ 2763517 w 3545249"/>
              <a:gd name="connsiteY93" fmla="*/ 762335 h 3545249"/>
              <a:gd name="connsiteX94" fmla="*/ 3006662 w 3545249"/>
              <a:gd name="connsiteY94" fmla="*/ 519191 h 3545249"/>
              <a:gd name="connsiteX95" fmla="*/ 3026059 w 3545249"/>
              <a:gd name="connsiteY95" fmla="*/ 519191 h 3545249"/>
              <a:gd name="connsiteX96" fmla="*/ 2465244 w 3545249"/>
              <a:gd name="connsiteY96" fmla="*/ 140916 h 3545249"/>
              <a:gd name="connsiteX97" fmla="*/ 2472511 w 3545249"/>
              <a:gd name="connsiteY97" fmla="*/ 158901 h 3545249"/>
              <a:gd name="connsiteX98" fmla="*/ 2338275 w 3545249"/>
              <a:gd name="connsiteY98" fmla="*/ 475140 h 3545249"/>
              <a:gd name="connsiteX99" fmla="*/ 2325919 w 3545249"/>
              <a:gd name="connsiteY99" fmla="*/ 469143 h 3545249"/>
              <a:gd name="connsiteX100" fmla="*/ 2313025 w 3545249"/>
              <a:gd name="connsiteY100" fmla="*/ 464422 h 3545249"/>
              <a:gd name="connsiteX101" fmla="*/ 2447260 w 3545249"/>
              <a:gd name="connsiteY101" fmla="*/ 148183 h 3545249"/>
              <a:gd name="connsiteX102" fmla="*/ 2465244 w 3545249"/>
              <a:gd name="connsiteY102" fmla="*/ 140916 h 354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3545249" h="3545249">
                <a:moveTo>
                  <a:pt x="1232227" y="3080827"/>
                </a:moveTo>
                <a:lnTo>
                  <a:pt x="1097990" y="3397068"/>
                </a:lnTo>
                <a:cubicBezTo>
                  <a:pt x="1095030" y="3404042"/>
                  <a:pt x="1086978" y="3407295"/>
                  <a:pt x="1080005" y="3404335"/>
                </a:cubicBezTo>
                <a:cubicBezTo>
                  <a:pt x="1073032" y="3401375"/>
                  <a:pt x="1069778" y="3393323"/>
                  <a:pt x="1072738" y="3386350"/>
                </a:cubicBezTo>
                <a:lnTo>
                  <a:pt x="1206975" y="3070108"/>
                </a:lnTo>
                <a:lnTo>
                  <a:pt x="1219329" y="3076105"/>
                </a:lnTo>
                <a:close/>
                <a:moveTo>
                  <a:pt x="761694" y="2764159"/>
                </a:moveTo>
                <a:lnTo>
                  <a:pt x="781733" y="2782914"/>
                </a:lnTo>
                <a:lnTo>
                  <a:pt x="538587" y="3026060"/>
                </a:lnTo>
                <a:cubicBezTo>
                  <a:pt x="533230" y="3031417"/>
                  <a:pt x="524546" y="3031417"/>
                  <a:pt x="519189" y="3026060"/>
                </a:cubicBezTo>
                <a:cubicBezTo>
                  <a:pt x="513833" y="3020704"/>
                  <a:pt x="513833" y="3012019"/>
                  <a:pt x="519189" y="3006663"/>
                </a:cubicBezTo>
                <a:close/>
                <a:moveTo>
                  <a:pt x="1786341" y="3188270"/>
                </a:moveTo>
                <a:lnTo>
                  <a:pt x="1786341" y="3531533"/>
                </a:lnTo>
                <a:cubicBezTo>
                  <a:pt x="1786341" y="3539109"/>
                  <a:pt x="1780200" y="3545249"/>
                  <a:pt x="1772625" y="3545249"/>
                </a:cubicBezTo>
                <a:cubicBezTo>
                  <a:pt x="1765050" y="3545249"/>
                  <a:pt x="1758909" y="3539109"/>
                  <a:pt x="1758909" y="3531533"/>
                </a:cubicBezTo>
                <a:lnTo>
                  <a:pt x="1758909" y="3188467"/>
                </a:lnTo>
                <a:lnTo>
                  <a:pt x="1770184" y="3189038"/>
                </a:lnTo>
                <a:close/>
                <a:moveTo>
                  <a:pt x="455155" y="2290125"/>
                </a:moveTo>
                <a:lnTo>
                  <a:pt x="459686" y="2303085"/>
                </a:lnTo>
                <a:lnTo>
                  <a:pt x="465431" y="2315559"/>
                </a:lnTo>
                <a:lnTo>
                  <a:pt x="146931" y="2444241"/>
                </a:lnTo>
                <a:cubicBezTo>
                  <a:pt x="139908" y="2447079"/>
                  <a:pt x="131914" y="2443685"/>
                  <a:pt x="129076" y="2436662"/>
                </a:cubicBezTo>
                <a:cubicBezTo>
                  <a:pt x="126238" y="2429638"/>
                  <a:pt x="129631" y="2421644"/>
                  <a:pt x="136655" y="2418807"/>
                </a:cubicBezTo>
                <a:close/>
                <a:moveTo>
                  <a:pt x="2315558" y="3079817"/>
                </a:moveTo>
                <a:lnTo>
                  <a:pt x="2444241" y="3398318"/>
                </a:lnTo>
                <a:cubicBezTo>
                  <a:pt x="2447079" y="3405342"/>
                  <a:pt x="2443685" y="3413335"/>
                  <a:pt x="2436662" y="3416173"/>
                </a:cubicBezTo>
                <a:cubicBezTo>
                  <a:pt x="2429638" y="3419011"/>
                  <a:pt x="2421644" y="3415618"/>
                  <a:pt x="2418806" y="3408594"/>
                </a:cubicBezTo>
                <a:lnTo>
                  <a:pt x="2290124" y="3090093"/>
                </a:lnTo>
                <a:lnTo>
                  <a:pt x="2303086" y="3085562"/>
                </a:lnTo>
                <a:close/>
                <a:moveTo>
                  <a:pt x="356780" y="1758909"/>
                </a:moveTo>
                <a:lnTo>
                  <a:pt x="356210" y="1770183"/>
                </a:lnTo>
                <a:lnTo>
                  <a:pt x="356978" y="1786341"/>
                </a:lnTo>
                <a:lnTo>
                  <a:pt x="13716" y="1786341"/>
                </a:lnTo>
                <a:cubicBezTo>
                  <a:pt x="6141" y="1786341"/>
                  <a:pt x="0" y="1780200"/>
                  <a:pt x="0" y="1772625"/>
                </a:cubicBezTo>
                <a:cubicBezTo>
                  <a:pt x="0" y="1765050"/>
                  <a:pt x="6141" y="1758909"/>
                  <a:pt x="13716" y="1758909"/>
                </a:cubicBezTo>
                <a:close/>
                <a:moveTo>
                  <a:pt x="2782913" y="2763516"/>
                </a:moveTo>
                <a:lnTo>
                  <a:pt x="3026059" y="3006662"/>
                </a:lnTo>
                <a:cubicBezTo>
                  <a:pt x="3031416" y="3012019"/>
                  <a:pt x="3031415" y="3020703"/>
                  <a:pt x="3026059" y="3026060"/>
                </a:cubicBezTo>
                <a:cubicBezTo>
                  <a:pt x="3020703" y="3031416"/>
                  <a:pt x="3012019" y="3031417"/>
                  <a:pt x="3006662" y="3026060"/>
                </a:cubicBezTo>
                <a:lnTo>
                  <a:pt x="2764159" y="2783556"/>
                </a:lnTo>
                <a:close/>
                <a:moveTo>
                  <a:pt x="475140" y="1206975"/>
                </a:moveTo>
                <a:lnTo>
                  <a:pt x="469143" y="1219329"/>
                </a:lnTo>
                <a:lnTo>
                  <a:pt x="464421" y="1232226"/>
                </a:lnTo>
                <a:lnTo>
                  <a:pt x="148181" y="1097990"/>
                </a:lnTo>
                <a:cubicBezTo>
                  <a:pt x="141208" y="1095031"/>
                  <a:pt x="137955" y="1086978"/>
                  <a:pt x="140914" y="1080005"/>
                </a:cubicBezTo>
                <a:cubicBezTo>
                  <a:pt x="143875" y="1073033"/>
                  <a:pt x="151927" y="1069780"/>
                  <a:pt x="158900" y="1072739"/>
                </a:cubicBezTo>
                <a:close/>
                <a:moveTo>
                  <a:pt x="3397068" y="2447259"/>
                </a:moveTo>
                <a:cubicBezTo>
                  <a:pt x="3404041" y="2450219"/>
                  <a:pt x="3407294" y="2458272"/>
                  <a:pt x="3404334" y="2465245"/>
                </a:cubicBezTo>
                <a:cubicBezTo>
                  <a:pt x="3401374" y="2472217"/>
                  <a:pt x="3393323" y="2475471"/>
                  <a:pt x="3386350" y="2472511"/>
                </a:cubicBezTo>
                <a:lnTo>
                  <a:pt x="3070108" y="2338274"/>
                </a:lnTo>
                <a:lnTo>
                  <a:pt x="3076105" y="2325919"/>
                </a:lnTo>
                <a:lnTo>
                  <a:pt x="3080826" y="2313023"/>
                </a:lnTo>
                <a:close/>
                <a:moveTo>
                  <a:pt x="538587" y="519190"/>
                </a:moveTo>
                <a:lnTo>
                  <a:pt x="781089" y="761692"/>
                </a:lnTo>
                <a:lnTo>
                  <a:pt x="762335" y="781733"/>
                </a:lnTo>
                <a:lnTo>
                  <a:pt x="519189" y="538587"/>
                </a:lnTo>
                <a:cubicBezTo>
                  <a:pt x="513833" y="533231"/>
                  <a:pt x="513833" y="524546"/>
                  <a:pt x="519189" y="519190"/>
                </a:cubicBezTo>
                <a:cubicBezTo>
                  <a:pt x="524546" y="513834"/>
                  <a:pt x="533230" y="513834"/>
                  <a:pt x="538587" y="519190"/>
                </a:cubicBezTo>
                <a:close/>
                <a:moveTo>
                  <a:pt x="3541231" y="1762926"/>
                </a:moveTo>
                <a:cubicBezTo>
                  <a:pt x="3543714" y="1765408"/>
                  <a:pt x="3545249" y="1768837"/>
                  <a:pt x="3545249" y="1772625"/>
                </a:cubicBezTo>
                <a:cubicBezTo>
                  <a:pt x="3545249" y="1780200"/>
                  <a:pt x="3539108" y="1786341"/>
                  <a:pt x="3531533" y="1786341"/>
                </a:cubicBezTo>
                <a:lnTo>
                  <a:pt x="3188468" y="1786341"/>
                </a:lnTo>
                <a:lnTo>
                  <a:pt x="3189039" y="1775065"/>
                </a:lnTo>
                <a:lnTo>
                  <a:pt x="3188271" y="1758909"/>
                </a:lnTo>
                <a:lnTo>
                  <a:pt x="3531533" y="1758909"/>
                </a:lnTo>
                <a:cubicBezTo>
                  <a:pt x="3535321" y="1758909"/>
                  <a:pt x="3538750" y="1760444"/>
                  <a:pt x="3541231" y="1762926"/>
                </a:cubicBezTo>
                <a:close/>
                <a:moveTo>
                  <a:pt x="3408815" y="1101101"/>
                </a:moveTo>
                <a:cubicBezTo>
                  <a:pt x="3412047" y="1102473"/>
                  <a:pt x="3414755" y="1105077"/>
                  <a:pt x="3416174" y="1108588"/>
                </a:cubicBezTo>
                <a:cubicBezTo>
                  <a:pt x="3419011" y="1115612"/>
                  <a:pt x="3415618" y="1123606"/>
                  <a:pt x="3408595" y="1126444"/>
                </a:cubicBezTo>
                <a:lnTo>
                  <a:pt x="3090094" y="1255126"/>
                </a:lnTo>
                <a:lnTo>
                  <a:pt x="3085563" y="1242162"/>
                </a:lnTo>
                <a:lnTo>
                  <a:pt x="3079818" y="1229691"/>
                </a:lnTo>
                <a:lnTo>
                  <a:pt x="3398318" y="1101009"/>
                </a:lnTo>
                <a:cubicBezTo>
                  <a:pt x="3401830" y="1099591"/>
                  <a:pt x="3405584" y="1099730"/>
                  <a:pt x="3408815" y="1101101"/>
                </a:cubicBezTo>
                <a:close/>
                <a:moveTo>
                  <a:pt x="1119086" y="129167"/>
                </a:moveTo>
                <a:cubicBezTo>
                  <a:pt x="1122317" y="130539"/>
                  <a:pt x="1125025" y="133143"/>
                  <a:pt x="1126444" y="136655"/>
                </a:cubicBezTo>
                <a:lnTo>
                  <a:pt x="1255126" y="455154"/>
                </a:lnTo>
                <a:lnTo>
                  <a:pt x="1242163" y="459685"/>
                </a:lnTo>
                <a:lnTo>
                  <a:pt x="1229691" y="465430"/>
                </a:lnTo>
                <a:lnTo>
                  <a:pt x="1101009" y="146931"/>
                </a:lnTo>
                <a:cubicBezTo>
                  <a:pt x="1098171" y="139907"/>
                  <a:pt x="1101564" y="131913"/>
                  <a:pt x="1108588" y="129075"/>
                </a:cubicBezTo>
                <a:cubicBezTo>
                  <a:pt x="1112100" y="127657"/>
                  <a:pt x="1115854" y="127796"/>
                  <a:pt x="1119086" y="129167"/>
                </a:cubicBezTo>
                <a:close/>
                <a:moveTo>
                  <a:pt x="1782323" y="4017"/>
                </a:moveTo>
                <a:cubicBezTo>
                  <a:pt x="1784806" y="6500"/>
                  <a:pt x="1786341" y="9929"/>
                  <a:pt x="1786341" y="13716"/>
                </a:cubicBezTo>
                <a:lnTo>
                  <a:pt x="1786341" y="356780"/>
                </a:lnTo>
                <a:lnTo>
                  <a:pt x="1775065" y="356210"/>
                </a:lnTo>
                <a:lnTo>
                  <a:pt x="1758909" y="356978"/>
                </a:lnTo>
                <a:lnTo>
                  <a:pt x="1758909" y="13716"/>
                </a:lnTo>
                <a:cubicBezTo>
                  <a:pt x="1758909" y="6141"/>
                  <a:pt x="1765050" y="0"/>
                  <a:pt x="1772625" y="0"/>
                </a:cubicBezTo>
                <a:cubicBezTo>
                  <a:pt x="1776413" y="0"/>
                  <a:pt x="1779841" y="1535"/>
                  <a:pt x="1782323" y="4017"/>
                </a:cubicBezTo>
                <a:close/>
                <a:moveTo>
                  <a:pt x="3026059" y="519191"/>
                </a:moveTo>
                <a:cubicBezTo>
                  <a:pt x="3031415" y="524547"/>
                  <a:pt x="3031415" y="533232"/>
                  <a:pt x="3026059" y="538588"/>
                </a:cubicBezTo>
                <a:lnTo>
                  <a:pt x="2783557" y="781090"/>
                </a:lnTo>
                <a:lnTo>
                  <a:pt x="2763517" y="762335"/>
                </a:lnTo>
                <a:lnTo>
                  <a:pt x="3006662" y="519191"/>
                </a:lnTo>
                <a:cubicBezTo>
                  <a:pt x="3012018" y="513834"/>
                  <a:pt x="3020703" y="513834"/>
                  <a:pt x="3026059" y="519191"/>
                </a:cubicBezTo>
                <a:close/>
                <a:moveTo>
                  <a:pt x="2465244" y="140916"/>
                </a:moveTo>
                <a:cubicBezTo>
                  <a:pt x="2472216" y="143876"/>
                  <a:pt x="2475470" y="151928"/>
                  <a:pt x="2472511" y="158901"/>
                </a:cubicBezTo>
                <a:lnTo>
                  <a:pt x="2338275" y="475140"/>
                </a:lnTo>
                <a:lnTo>
                  <a:pt x="2325919" y="469143"/>
                </a:lnTo>
                <a:lnTo>
                  <a:pt x="2313025" y="464422"/>
                </a:lnTo>
                <a:lnTo>
                  <a:pt x="2447260" y="148183"/>
                </a:lnTo>
                <a:cubicBezTo>
                  <a:pt x="2450219" y="141209"/>
                  <a:pt x="2458272" y="137956"/>
                  <a:pt x="2465244" y="140916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04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5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6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7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8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9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2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7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3" presetClass="entr" presetSubtype="16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7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16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70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23" presetClass="entr" presetSubtype="16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70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32" grpId="0" animBg="1"/>
          <p:bldP spid="27" grpId="0"/>
          <p:bldP spid="36" grpId="0" animBg="1"/>
          <p:bldP spid="35" grpId="0" animBg="1"/>
          <p:bldP spid="37" grpId="0" animBg="1"/>
          <p:bldP spid="37" grpId="1" animBg="1"/>
          <p:bldP spid="42" grpId="0"/>
          <p:bldP spid="52" grpId="0" animBg="1"/>
          <p:bldP spid="53" grpId="0" animBg="1"/>
          <p:bldP spid="53" grpId="1" animBg="1"/>
          <p:bldP spid="54" grpId="0" animBg="1"/>
          <p:bldP spid="54" grpId="1" animBg="1"/>
          <p:bldP spid="55" grpId="0" animBg="1"/>
          <p:bldP spid="55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5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6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7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8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9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7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3" presetClass="entr" presetSubtype="16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7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16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70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23" presetClass="entr" presetSubtype="16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70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32" grpId="0" animBg="1"/>
          <p:bldP spid="27" grpId="0"/>
          <p:bldP spid="36" grpId="0" animBg="1"/>
          <p:bldP spid="35" grpId="0" animBg="1"/>
          <p:bldP spid="37" grpId="0" animBg="1"/>
          <p:bldP spid="37" grpId="1" animBg="1"/>
          <p:bldP spid="42" grpId="0"/>
          <p:bldP spid="52" grpId="0" animBg="1"/>
          <p:bldP spid="53" grpId="0" animBg="1"/>
          <p:bldP spid="53" grpId="1" animBg="1"/>
          <p:bldP spid="54" grpId="0" animBg="1"/>
          <p:bldP spid="54" grpId="1" animBg="1"/>
          <p:bldP spid="55" grpId="0" animBg="1"/>
          <p:bldP spid="55" grpId="1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400050" y="0"/>
            <a:ext cx="13373100" cy="6858000"/>
            <a:chOff x="0" y="0"/>
            <a:chExt cx="12172950" cy="6858000"/>
          </a:xfr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36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</p:grpSpPr>
        <p:sp>
          <p:nvSpPr>
            <p:cNvPr id="24" name="Rectangle 23"/>
            <p:cNvSpPr/>
            <p:nvPr/>
          </p:nvSpPr>
          <p:spPr>
            <a:xfrm>
              <a:off x="0" y="0"/>
              <a:ext cx="80772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6696075" y="1381125"/>
              <a:ext cx="6858000" cy="409575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9" name="Freeform 8"/>
          <p:cNvSpPr/>
          <p:nvPr/>
        </p:nvSpPr>
        <p:spPr>
          <a:xfrm rot="20759805">
            <a:off x="7204289" y="-887539"/>
            <a:ext cx="6324694" cy="8232399"/>
          </a:xfrm>
          <a:custGeom>
            <a:avLst/>
            <a:gdLst>
              <a:gd name="connsiteX0" fmla="*/ 1 w 6324694"/>
              <a:gd name="connsiteY0" fmla="*/ 0 h 8232399"/>
              <a:gd name="connsiteX1" fmla="*/ 5817414 w 6324694"/>
              <a:gd name="connsiteY1" fmla="*/ 1450794 h 8232399"/>
              <a:gd name="connsiteX2" fmla="*/ 6324694 w 6324694"/>
              <a:gd name="connsiteY2" fmla="*/ 1577304 h 8232399"/>
              <a:gd name="connsiteX3" fmla="*/ 4664991 w 6324694"/>
              <a:gd name="connsiteY3" fmla="*/ 8232399 h 8232399"/>
              <a:gd name="connsiteX4" fmla="*/ 4157712 w 6324694"/>
              <a:gd name="connsiteY4" fmla="*/ 8105890 h 8232399"/>
              <a:gd name="connsiteX5" fmla="*/ 489627 w 6324694"/>
              <a:gd name="connsiteY5" fmla="*/ 7191113 h 8232399"/>
              <a:gd name="connsiteX6" fmla="*/ 0 w 6324694"/>
              <a:gd name="connsiteY6" fmla="*/ 7069005 h 8232399"/>
              <a:gd name="connsiteX7" fmla="*/ 1 w 6324694"/>
              <a:gd name="connsiteY7" fmla="*/ 0 h 823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4694" h="8232399">
                <a:moveTo>
                  <a:pt x="1" y="0"/>
                </a:moveTo>
                <a:lnTo>
                  <a:pt x="5817414" y="1450794"/>
                </a:lnTo>
                <a:lnTo>
                  <a:pt x="6324694" y="1577304"/>
                </a:lnTo>
                <a:lnTo>
                  <a:pt x="4664991" y="8232399"/>
                </a:lnTo>
                <a:lnTo>
                  <a:pt x="4157712" y="8105890"/>
                </a:lnTo>
                <a:lnTo>
                  <a:pt x="489627" y="7191113"/>
                </a:lnTo>
                <a:lnTo>
                  <a:pt x="0" y="7069005"/>
                </a:lnTo>
                <a:lnTo>
                  <a:pt x="1" y="0"/>
                </a:lnTo>
                <a:close/>
              </a:path>
            </a:pathLst>
          </a:custGeom>
          <a:solidFill>
            <a:srgbClr val="FE5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 31"/>
          <p:cNvSpPr/>
          <p:nvPr/>
        </p:nvSpPr>
        <p:spPr>
          <a:xfrm rot="840195" flipV="1">
            <a:off x="6791155" y="-487489"/>
            <a:ext cx="6324694" cy="8232399"/>
          </a:xfrm>
          <a:custGeom>
            <a:avLst/>
            <a:gdLst>
              <a:gd name="connsiteX0" fmla="*/ 1 w 6324694"/>
              <a:gd name="connsiteY0" fmla="*/ 0 h 8232399"/>
              <a:gd name="connsiteX1" fmla="*/ 5817414 w 6324694"/>
              <a:gd name="connsiteY1" fmla="*/ 1450794 h 8232399"/>
              <a:gd name="connsiteX2" fmla="*/ 6324694 w 6324694"/>
              <a:gd name="connsiteY2" fmla="*/ 1577304 h 8232399"/>
              <a:gd name="connsiteX3" fmla="*/ 4664991 w 6324694"/>
              <a:gd name="connsiteY3" fmla="*/ 8232399 h 8232399"/>
              <a:gd name="connsiteX4" fmla="*/ 4157712 w 6324694"/>
              <a:gd name="connsiteY4" fmla="*/ 8105890 h 8232399"/>
              <a:gd name="connsiteX5" fmla="*/ 489627 w 6324694"/>
              <a:gd name="connsiteY5" fmla="*/ 7191113 h 8232399"/>
              <a:gd name="connsiteX6" fmla="*/ 0 w 6324694"/>
              <a:gd name="connsiteY6" fmla="*/ 7069005 h 8232399"/>
              <a:gd name="connsiteX7" fmla="*/ 1 w 6324694"/>
              <a:gd name="connsiteY7" fmla="*/ 0 h 823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4694" h="8232399">
                <a:moveTo>
                  <a:pt x="1" y="0"/>
                </a:moveTo>
                <a:lnTo>
                  <a:pt x="5817414" y="1450794"/>
                </a:lnTo>
                <a:lnTo>
                  <a:pt x="6324694" y="1577304"/>
                </a:lnTo>
                <a:lnTo>
                  <a:pt x="4664991" y="8232399"/>
                </a:lnTo>
                <a:lnTo>
                  <a:pt x="4157712" y="8105890"/>
                </a:lnTo>
                <a:lnTo>
                  <a:pt x="489627" y="7191113"/>
                </a:lnTo>
                <a:lnTo>
                  <a:pt x="0" y="7069005"/>
                </a:lnTo>
                <a:lnTo>
                  <a:pt x="1" y="0"/>
                </a:lnTo>
                <a:close/>
              </a:path>
            </a:pathLst>
          </a:custGeom>
          <a:gradFill flip="none" rotWithShape="1">
            <a:gsLst>
              <a:gs pos="0">
                <a:srgbClr val="FAC492">
                  <a:tint val="66000"/>
                  <a:satMod val="160000"/>
                </a:srgbClr>
              </a:gs>
              <a:gs pos="34000">
                <a:schemeClr val="accent2">
                  <a:lumMod val="60000"/>
                  <a:lumOff val="40000"/>
                </a:schemeClr>
              </a:gs>
              <a:gs pos="83000">
                <a:srgbClr val="FAC492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>
            <a:off x="8353535" y="560143"/>
            <a:ext cx="2765672" cy="5854926"/>
            <a:chOff x="8391635" y="560143"/>
            <a:chExt cx="2765672" cy="585492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133" y="878463"/>
              <a:ext cx="2554425" cy="525076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1635" y="560143"/>
              <a:ext cx="2765672" cy="5854926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0" y="-689742"/>
            <a:ext cx="800100" cy="7547742"/>
            <a:chOff x="0" y="-689742"/>
            <a:chExt cx="800100" cy="754774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8001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0" y="-689742"/>
              <a:ext cx="800100" cy="68974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230754" y="1918806"/>
            <a:ext cx="4229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FITUR-FITUR CELLULOPAD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275578" y="2061327"/>
            <a:ext cx="742208" cy="7422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Oval 34"/>
          <p:cNvSpPr/>
          <p:nvPr/>
        </p:nvSpPr>
        <p:spPr>
          <a:xfrm>
            <a:off x="1340546" y="2116597"/>
            <a:ext cx="631668" cy="6316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36" y="2154123"/>
            <a:ext cx="556616" cy="556616"/>
          </a:xfrm>
          <a:prstGeom prst="rect">
            <a:avLst/>
          </a:prstGeom>
        </p:spPr>
      </p:pic>
      <p:sp>
        <p:nvSpPr>
          <p:cNvPr id="37" name="Oval 36"/>
          <p:cNvSpPr/>
          <p:nvPr/>
        </p:nvSpPr>
        <p:spPr>
          <a:xfrm>
            <a:off x="1213234" y="1998983"/>
            <a:ext cx="866896" cy="866896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9" name="Group 38"/>
          <p:cNvGrpSpPr/>
          <p:nvPr/>
        </p:nvGrpSpPr>
        <p:grpSpPr>
          <a:xfrm>
            <a:off x="0" y="-834730"/>
            <a:ext cx="800100" cy="7692730"/>
            <a:chOff x="0" y="-689742"/>
            <a:chExt cx="800100" cy="7547742"/>
          </a:xfrm>
          <a:solidFill>
            <a:srgbClr val="FE5E49"/>
          </a:solidFill>
        </p:grpSpPr>
        <p:sp>
          <p:nvSpPr>
            <p:cNvPr id="40" name="Rectangle 39"/>
            <p:cNvSpPr/>
            <p:nvPr/>
          </p:nvSpPr>
          <p:spPr>
            <a:xfrm>
              <a:off x="0" y="0"/>
              <a:ext cx="8001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Isosceles Triangle 40"/>
            <p:cNvSpPr/>
            <p:nvPr/>
          </p:nvSpPr>
          <p:spPr>
            <a:xfrm>
              <a:off x="0" y="-689742"/>
              <a:ext cx="800100" cy="68974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2" name="Subtitle 2">
            <a:extLst>
              <a:ext uri="{FF2B5EF4-FFF2-40B4-BE49-F238E27FC236}">
                <a16:creationId xmlns:a16="http://schemas.microsoft.com/office/drawing/2014/main" id="{5CFEEAAB-57A1-4FBA-9B9F-69FC082DB0E5}"/>
              </a:ext>
            </a:extLst>
          </p:cNvPr>
          <p:cNvSpPr txBox="1">
            <a:spLocks/>
          </p:cNvSpPr>
          <p:nvPr/>
        </p:nvSpPr>
        <p:spPr>
          <a:xfrm>
            <a:off x="1275578" y="3124130"/>
            <a:ext cx="4215093" cy="1708160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d-ID" sz="3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Dilengkapi dengan SK, KD dan Tujuan Pembelajaran</a:t>
            </a:r>
            <a:endParaRPr lang="en-US" sz="3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Freeform 51"/>
          <p:cNvSpPr/>
          <p:nvPr/>
        </p:nvSpPr>
        <p:spPr>
          <a:xfrm rot="20992597" flipH="1">
            <a:off x="5016156" y="-721670"/>
            <a:ext cx="1992868" cy="7975378"/>
          </a:xfrm>
          <a:custGeom>
            <a:avLst/>
            <a:gdLst>
              <a:gd name="connsiteX0" fmla="*/ 498300 w 1745620"/>
              <a:gd name="connsiteY0" fmla="*/ 0 h 6985902"/>
              <a:gd name="connsiteX1" fmla="*/ 259034 w 1745620"/>
              <a:gd name="connsiteY1" fmla="*/ 88256 h 6985902"/>
              <a:gd name="connsiteX2" fmla="*/ 3560 w 1745620"/>
              <a:gd name="connsiteY2" fmla="*/ 3643746 h 6985902"/>
              <a:gd name="connsiteX3" fmla="*/ 3559 w 1745620"/>
              <a:gd name="connsiteY3" fmla="*/ 3643746 h 6985902"/>
              <a:gd name="connsiteX4" fmla="*/ 0 w 1745620"/>
              <a:gd name="connsiteY4" fmla="*/ 3693274 h 6985902"/>
              <a:gd name="connsiteX5" fmla="*/ 20479 w 1745620"/>
              <a:gd name="connsiteY5" fmla="*/ 3738510 h 6985902"/>
              <a:gd name="connsiteX6" fmla="*/ 235371 w 1745620"/>
              <a:gd name="connsiteY6" fmla="*/ 3659246 h 6985902"/>
              <a:gd name="connsiteX7" fmla="*/ 235822 w 1745620"/>
              <a:gd name="connsiteY7" fmla="*/ 3652984 h 6985902"/>
              <a:gd name="connsiteX8" fmla="*/ 235371 w 1745620"/>
              <a:gd name="connsiteY8" fmla="*/ 3659247 h 6985902"/>
              <a:gd name="connsiteX9" fmla="*/ 20479 w 1745620"/>
              <a:gd name="connsiteY9" fmla="*/ 3738511 h 6985902"/>
              <a:gd name="connsiteX10" fmla="*/ 1490595 w 1745620"/>
              <a:gd name="connsiteY10" fmla="*/ 6985902 h 6985902"/>
              <a:gd name="connsiteX11" fmla="*/ 1745620 w 1745620"/>
              <a:gd name="connsiteY11" fmla="*/ 6985901 h 6985902"/>
              <a:gd name="connsiteX12" fmla="*/ 235954 w 1745620"/>
              <a:gd name="connsiteY12" fmla="*/ 3651147 h 6985902"/>
              <a:gd name="connsiteX13" fmla="*/ 235954 w 1745620"/>
              <a:gd name="connsiteY13" fmla="*/ 3651145 h 6985902"/>
              <a:gd name="connsiteX14" fmla="*/ 232604 w 1745620"/>
              <a:gd name="connsiteY14" fmla="*/ 3643747 h 6985902"/>
              <a:gd name="connsiteX15" fmla="*/ 232605 w 1745620"/>
              <a:gd name="connsiteY15" fmla="*/ 3643747 h 6985902"/>
              <a:gd name="connsiteX16" fmla="*/ 235955 w 1745620"/>
              <a:gd name="connsiteY16" fmla="*/ 3651145 h 6985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45620" h="6985902">
                <a:moveTo>
                  <a:pt x="498300" y="0"/>
                </a:moveTo>
                <a:lnTo>
                  <a:pt x="259034" y="88256"/>
                </a:lnTo>
                <a:lnTo>
                  <a:pt x="3560" y="3643746"/>
                </a:lnTo>
                <a:lnTo>
                  <a:pt x="3559" y="3643746"/>
                </a:lnTo>
                <a:lnTo>
                  <a:pt x="0" y="3693274"/>
                </a:lnTo>
                <a:lnTo>
                  <a:pt x="20479" y="3738510"/>
                </a:lnTo>
                <a:lnTo>
                  <a:pt x="235371" y="3659246"/>
                </a:lnTo>
                <a:lnTo>
                  <a:pt x="235822" y="3652984"/>
                </a:lnTo>
                <a:lnTo>
                  <a:pt x="235371" y="3659247"/>
                </a:lnTo>
                <a:lnTo>
                  <a:pt x="20479" y="3738511"/>
                </a:lnTo>
                <a:lnTo>
                  <a:pt x="1490595" y="6985902"/>
                </a:lnTo>
                <a:lnTo>
                  <a:pt x="1745620" y="6985901"/>
                </a:lnTo>
                <a:lnTo>
                  <a:pt x="235954" y="3651147"/>
                </a:lnTo>
                <a:lnTo>
                  <a:pt x="235954" y="3651145"/>
                </a:lnTo>
                <a:lnTo>
                  <a:pt x="232604" y="3643747"/>
                </a:lnTo>
                <a:lnTo>
                  <a:pt x="232605" y="3643747"/>
                </a:lnTo>
                <a:lnTo>
                  <a:pt x="235955" y="36511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">
            <a:extLst>
              <a:ext uri="{FF2B5EF4-FFF2-40B4-BE49-F238E27FC236}">
                <a16:creationId xmlns:a16="http://schemas.microsoft.com/office/drawing/2014/main" id="{4F2CF45B-7F82-4FC4-B0AB-BD302BC9DD60}"/>
              </a:ext>
            </a:extLst>
          </p:cNvPr>
          <p:cNvSpPr>
            <a:spLocks/>
          </p:cNvSpPr>
          <p:nvPr/>
        </p:nvSpPr>
        <p:spPr>
          <a:xfrm>
            <a:off x="7800046" y="5681522"/>
            <a:ext cx="1077424" cy="1051868"/>
          </a:xfrm>
          <a:custGeom>
            <a:avLst/>
            <a:gdLst>
              <a:gd name="connsiteX0" fmla="*/ 1232227 w 3545249"/>
              <a:gd name="connsiteY0" fmla="*/ 3080827 h 3545249"/>
              <a:gd name="connsiteX1" fmla="*/ 1097990 w 3545249"/>
              <a:gd name="connsiteY1" fmla="*/ 3397068 h 3545249"/>
              <a:gd name="connsiteX2" fmla="*/ 1080005 w 3545249"/>
              <a:gd name="connsiteY2" fmla="*/ 3404335 h 3545249"/>
              <a:gd name="connsiteX3" fmla="*/ 1072738 w 3545249"/>
              <a:gd name="connsiteY3" fmla="*/ 3386350 h 3545249"/>
              <a:gd name="connsiteX4" fmla="*/ 1206975 w 3545249"/>
              <a:gd name="connsiteY4" fmla="*/ 3070108 h 3545249"/>
              <a:gd name="connsiteX5" fmla="*/ 1219329 w 3545249"/>
              <a:gd name="connsiteY5" fmla="*/ 3076105 h 3545249"/>
              <a:gd name="connsiteX6" fmla="*/ 761694 w 3545249"/>
              <a:gd name="connsiteY6" fmla="*/ 2764159 h 3545249"/>
              <a:gd name="connsiteX7" fmla="*/ 781733 w 3545249"/>
              <a:gd name="connsiteY7" fmla="*/ 2782914 h 3545249"/>
              <a:gd name="connsiteX8" fmla="*/ 538587 w 3545249"/>
              <a:gd name="connsiteY8" fmla="*/ 3026060 h 3545249"/>
              <a:gd name="connsiteX9" fmla="*/ 519189 w 3545249"/>
              <a:gd name="connsiteY9" fmla="*/ 3026060 h 3545249"/>
              <a:gd name="connsiteX10" fmla="*/ 519189 w 3545249"/>
              <a:gd name="connsiteY10" fmla="*/ 3006663 h 3545249"/>
              <a:gd name="connsiteX11" fmla="*/ 1786341 w 3545249"/>
              <a:gd name="connsiteY11" fmla="*/ 3188270 h 3545249"/>
              <a:gd name="connsiteX12" fmla="*/ 1786341 w 3545249"/>
              <a:gd name="connsiteY12" fmla="*/ 3531533 h 3545249"/>
              <a:gd name="connsiteX13" fmla="*/ 1772625 w 3545249"/>
              <a:gd name="connsiteY13" fmla="*/ 3545249 h 3545249"/>
              <a:gd name="connsiteX14" fmla="*/ 1758909 w 3545249"/>
              <a:gd name="connsiteY14" fmla="*/ 3531533 h 3545249"/>
              <a:gd name="connsiteX15" fmla="*/ 1758909 w 3545249"/>
              <a:gd name="connsiteY15" fmla="*/ 3188467 h 3545249"/>
              <a:gd name="connsiteX16" fmla="*/ 1770184 w 3545249"/>
              <a:gd name="connsiteY16" fmla="*/ 3189038 h 3545249"/>
              <a:gd name="connsiteX17" fmla="*/ 455155 w 3545249"/>
              <a:gd name="connsiteY17" fmla="*/ 2290125 h 3545249"/>
              <a:gd name="connsiteX18" fmla="*/ 459686 w 3545249"/>
              <a:gd name="connsiteY18" fmla="*/ 2303085 h 3545249"/>
              <a:gd name="connsiteX19" fmla="*/ 465431 w 3545249"/>
              <a:gd name="connsiteY19" fmla="*/ 2315559 h 3545249"/>
              <a:gd name="connsiteX20" fmla="*/ 146931 w 3545249"/>
              <a:gd name="connsiteY20" fmla="*/ 2444241 h 3545249"/>
              <a:gd name="connsiteX21" fmla="*/ 129076 w 3545249"/>
              <a:gd name="connsiteY21" fmla="*/ 2436662 h 3545249"/>
              <a:gd name="connsiteX22" fmla="*/ 136655 w 3545249"/>
              <a:gd name="connsiteY22" fmla="*/ 2418807 h 3545249"/>
              <a:gd name="connsiteX23" fmla="*/ 2315558 w 3545249"/>
              <a:gd name="connsiteY23" fmla="*/ 3079817 h 3545249"/>
              <a:gd name="connsiteX24" fmla="*/ 2444241 w 3545249"/>
              <a:gd name="connsiteY24" fmla="*/ 3398318 h 3545249"/>
              <a:gd name="connsiteX25" fmla="*/ 2436662 w 3545249"/>
              <a:gd name="connsiteY25" fmla="*/ 3416173 h 3545249"/>
              <a:gd name="connsiteX26" fmla="*/ 2418806 w 3545249"/>
              <a:gd name="connsiteY26" fmla="*/ 3408594 h 3545249"/>
              <a:gd name="connsiteX27" fmla="*/ 2290124 w 3545249"/>
              <a:gd name="connsiteY27" fmla="*/ 3090093 h 3545249"/>
              <a:gd name="connsiteX28" fmla="*/ 2303086 w 3545249"/>
              <a:gd name="connsiteY28" fmla="*/ 3085562 h 3545249"/>
              <a:gd name="connsiteX29" fmla="*/ 356780 w 3545249"/>
              <a:gd name="connsiteY29" fmla="*/ 1758909 h 3545249"/>
              <a:gd name="connsiteX30" fmla="*/ 356210 w 3545249"/>
              <a:gd name="connsiteY30" fmla="*/ 1770183 h 3545249"/>
              <a:gd name="connsiteX31" fmla="*/ 356978 w 3545249"/>
              <a:gd name="connsiteY31" fmla="*/ 1786341 h 3545249"/>
              <a:gd name="connsiteX32" fmla="*/ 13716 w 3545249"/>
              <a:gd name="connsiteY32" fmla="*/ 1786341 h 3545249"/>
              <a:gd name="connsiteX33" fmla="*/ 0 w 3545249"/>
              <a:gd name="connsiteY33" fmla="*/ 1772625 h 3545249"/>
              <a:gd name="connsiteX34" fmla="*/ 13716 w 3545249"/>
              <a:gd name="connsiteY34" fmla="*/ 1758909 h 3545249"/>
              <a:gd name="connsiteX35" fmla="*/ 2782913 w 3545249"/>
              <a:gd name="connsiteY35" fmla="*/ 2763516 h 3545249"/>
              <a:gd name="connsiteX36" fmla="*/ 3026059 w 3545249"/>
              <a:gd name="connsiteY36" fmla="*/ 3006662 h 3545249"/>
              <a:gd name="connsiteX37" fmla="*/ 3026059 w 3545249"/>
              <a:gd name="connsiteY37" fmla="*/ 3026060 h 3545249"/>
              <a:gd name="connsiteX38" fmla="*/ 3006662 w 3545249"/>
              <a:gd name="connsiteY38" fmla="*/ 3026060 h 3545249"/>
              <a:gd name="connsiteX39" fmla="*/ 2764159 w 3545249"/>
              <a:gd name="connsiteY39" fmla="*/ 2783556 h 3545249"/>
              <a:gd name="connsiteX40" fmla="*/ 475140 w 3545249"/>
              <a:gd name="connsiteY40" fmla="*/ 1206975 h 3545249"/>
              <a:gd name="connsiteX41" fmla="*/ 469143 w 3545249"/>
              <a:gd name="connsiteY41" fmla="*/ 1219329 h 3545249"/>
              <a:gd name="connsiteX42" fmla="*/ 464421 w 3545249"/>
              <a:gd name="connsiteY42" fmla="*/ 1232226 h 3545249"/>
              <a:gd name="connsiteX43" fmla="*/ 148181 w 3545249"/>
              <a:gd name="connsiteY43" fmla="*/ 1097990 h 3545249"/>
              <a:gd name="connsiteX44" fmla="*/ 140914 w 3545249"/>
              <a:gd name="connsiteY44" fmla="*/ 1080005 h 3545249"/>
              <a:gd name="connsiteX45" fmla="*/ 158900 w 3545249"/>
              <a:gd name="connsiteY45" fmla="*/ 1072739 h 3545249"/>
              <a:gd name="connsiteX46" fmla="*/ 3397068 w 3545249"/>
              <a:gd name="connsiteY46" fmla="*/ 2447259 h 3545249"/>
              <a:gd name="connsiteX47" fmla="*/ 3404334 w 3545249"/>
              <a:gd name="connsiteY47" fmla="*/ 2465245 h 3545249"/>
              <a:gd name="connsiteX48" fmla="*/ 3386350 w 3545249"/>
              <a:gd name="connsiteY48" fmla="*/ 2472511 h 3545249"/>
              <a:gd name="connsiteX49" fmla="*/ 3070108 w 3545249"/>
              <a:gd name="connsiteY49" fmla="*/ 2338274 h 3545249"/>
              <a:gd name="connsiteX50" fmla="*/ 3076105 w 3545249"/>
              <a:gd name="connsiteY50" fmla="*/ 2325919 h 3545249"/>
              <a:gd name="connsiteX51" fmla="*/ 3080826 w 3545249"/>
              <a:gd name="connsiteY51" fmla="*/ 2313023 h 3545249"/>
              <a:gd name="connsiteX52" fmla="*/ 538587 w 3545249"/>
              <a:gd name="connsiteY52" fmla="*/ 519190 h 3545249"/>
              <a:gd name="connsiteX53" fmla="*/ 781089 w 3545249"/>
              <a:gd name="connsiteY53" fmla="*/ 761692 h 3545249"/>
              <a:gd name="connsiteX54" fmla="*/ 762335 w 3545249"/>
              <a:gd name="connsiteY54" fmla="*/ 781733 h 3545249"/>
              <a:gd name="connsiteX55" fmla="*/ 519189 w 3545249"/>
              <a:gd name="connsiteY55" fmla="*/ 538587 h 3545249"/>
              <a:gd name="connsiteX56" fmla="*/ 519189 w 3545249"/>
              <a:gd name="connsiteY56" fmla="*/ 519190 h 3545249"/>
              <a:gd name="connsiteX57" fmla="*/ 538587 w 3545249"/>
              <a:gd name="connsiteY57" fmla="*/ 519190 h 3545249"/>
              <a:gd name="connsiteX58" fmla="*/ 3541231 w 3545249"/>
              <a:gd name="connsiteY58" fmla="*/ 1762926 h 3545249"/>
              <a:gd name="connsiteX59" fmla="*/ 3545249 w 3545249"/>
              <a:gd name="connsiteY59" fmla="*/ 1772625 h 3545249"/>
              <a:gd name="connsiteX60" fmla="*/ 3531533 w 3545249"/>
              <a:gd name="connsiteY60" fmla="*/ 1786341 h 3545249"/>
              <a:gd name="connsiteX61" fmla="*/ 3188468 w 3545249"/>
              <a:gd name="connsiteY61" fmla="*/ 1786341 h 3545249"/>
              <a:gd name="connsiteX62" fmla="*/ 3189039 w 3545249"/>
              <a:gd name="connsiteY62" fmla="*/ 1775065 h 3545249"/>
              <a:gd name="connsiteX63" fmla="*/ 3188271 w 3545249"/>
              <a:gd name="connsiteY63" fmla="*/ 1758909 h 3545249"/>
              <a:gd name="connsiteX64" fmla="*/ 3531533 w 3545249"/>
              <a:gd name="connsiteY64" fmla="*/ 1758909 h 3545249"/>
              <a:gd name="connsiteX65" fmla="*/ 3541231 w 3545249"/>
              <a:gd name="connsiteY65" fmla="*/ 1762926 h 3545249"/>
              <a:gd name="connsiteX66" fmla="*/ 3408815 w 3545249"/>
              <a:gd name="connsiteY66" fmla="*/ 1101101 h 3545249"/>
              <a:gd name="connsiteX67" fmla="*/ 3416174 w 3545249"/>
              <a:gd name="connsiteY67" fmla="*/ 1108588 h 3545249"/>
              <a:gd name="connsiteX68" fmla="*/ 3408595 w 3545249"/>
              <a:gd name="connsiteY68" fmla="*/ 1126444 h 3545249"/>
              <a:gd name="connsiteX69" fmla="*/ 3090094 w 3545249"/>
              <a:gd name="connsiteY69" fmla="*/ 1255126 h 3545249"/>
              <a:gd name="connsiteX70" fmla="*/ 3085563 w 3545249"/>
              <a:gd name="connsiteY70" fmla="*/ 1242162 h 3545249"/>
              <a:gd name="connsiteX71" fmla="*/ 3079818 w 3545249"/>
              <a:gd name="connsiteY71" fmla="*/ 1229691 h 3545249"/>
              <a:gd name="connsiteX72" fmla="*/ 3398318 w 3545249"/>
              <a:gd name="connsiteY72" fmla="*/ 1101009 h 3545249"/>
              <a:gd name="connsiteX73" fmla="*/ 3408815 w 3545249"/>
              <a:gd name="connsiteY73" fmla="*/ 1101101 h 3545249"/>
              <a:gd name="connsiteX74" fmla="*/ 1119086 w 3545249"/>
              <a:gd name="connsiteY74" fmla="*/ 129167 h 3545249"/>
              <a:gd name="connsiteX75" fmla="*/ 1126444 w 3545249"/>
              <a:gd name="connsiteY75" fmla="*/ 136655 h 3545249"/>
              <a:gd name="connsiteX76" fmla="*/ 1255126 w 3545249"/>
              <a:gd name="connsiteY76" fmla="*/ 455154 h 3545249"/>
              <a:gd name="connsiteX77" fmla="*/ 1242163 w 3545249"/>
              <a:gd name="connsiteY77" fmla="*/ 459685 h 3545249"/>
              <a:gd name="connsiteX78" fmla="*/ 1229691 w 3545249"/>
              <a:gd name="connsiteY78" fmla="*/ 465430 h 3545249"/>
              <a:gd name="connsiteX79" fmla="*/ 1101009 w 3545249"/>
              <a:gd name="connsiteY79" fmla="*/ 146931 h 3545249"/>
              <a:gd name="connsiteX80" fmla="*/ 1108588 w 3545249"/>
              <a:gd name="connsiteY80" fmla="*/ 129075 h 3545249"/>
              <a:gd name="connsiteX81" fmla="*/ 1119086 w 3545249"/>
              <a:gd name="connsiteY81" fmla="*/ 129167 h 3545249"/>
              <a:gd name="connsiteX82" fmla="*/ 1782323 w 3545249"/>
              <a:gd name="connsiteY82" fmla="*/ 4017 h 3545249"/>
              <a:gd name="connsiteX83" fmla="*/ 1786341 w 3545249"/>
              <a:gd name="connsiteY83" fmla="*/ 13716 h 3545249"/>
              <a:gd name="connsiteX84" fmla="*/ 1786341 w 3545249"/>
              <a:gd name="connsiteY84" fmla="*/ 356780 h 3545249"/>
              <a:gd name="connsiteX85" fmla="*/ 1775065 w 3545249"/>
              <a:gd name="connsiteY85" fmla="*/ 356210 h 3545249"/>
              <a:gd name="connsiteX86" fmla="*/ 1758909 w 3545249"/>
              <a:gd name="connsiteY86" fmla="*/ 356978 h 3545249"/>
              <a:gd name="connsiteX87" fmla="*/ 1758909 w 3545249"/>
              <a:gd name="connsiteY87" fmla="*/ 13716 h 3545249"/>
              <a:gd name="connsiteX88" fmla="*/ 1772625 w 3545249"/>
              <a:gd name="connsiteY88" fmla="*/ 0 h 3545249"/>
              <a:gd name="connsiteX89" fmla="*/ 1782323 w 3545249"/>
              <a:gd name="connsiteY89" fmla="*/ 4017 h 3545249"/>
              <a:gd name="connsiteX90" fmla="*/ 3026059 w 3545249"/>
              <a:gd name="connsiteY90" fmla="*/ 519191 h 3545249"/>
              <a:gd name="connsiteX91" fmla="*/ 3026059 w 3545249"/>
              <a:gd name="connsiteY91" fmla="*/ 538588 h 3545249"/>
              <a:gd name="connsiteX92" fmla="*/ 2783557 w 3545249"/>
              <a:gd name="connsiteY92" fmla="*/ 781090 h 3545249"/>
              <a:gd name="connsiteX93" fmla="*/ 2763517 w 3545249"/>
              <a:gd name="connsiteY93" fmla="*/ 762335 h 3545249"/>
              <a:gd name="connsiteX94" fmla="*/ 3006662 w 3545249"/>
              <a:gd name="connsiteY94" fmla="*/ 519191 h 3545249"/>
              <a:gd name="connsiteX95" fmla="*/ 3026059 w 3545249"/>
              <a:gd name="connsiteY95" fmla="*/ 519191 h 3545249"/>
              <a:gd name="connsiteX96" fmla="*/ 2465244 w 3545249"/>
              <a:gd name="connsiteY96" fmla="*/ 140916 h 3545249"/>
              <a:gd name="connsiteX97" fmla="*/ 2472511 w 3545249"/>
              <a:gd name="connsiteY97" fmla="*/ 158901 h 3545249"/>
              <a:gd name="connsiteX98" fmla="*/ 2338275 w 3545249"/>
              <a:gd name="connsiteY98" fmla="*/ 475140 h 3545249"/>
              <a:gd name="connsiteX99" fmla="*/ 2325919 w 3545249"/>
              <a:gd name="connsiteY99" fmla="*/ 469143 h 3545249"/>
              <a:gd name="connsiteX100" fmla="*/ 2313025 w 3545249"/>
              <a:gd name="connsiteY100" fmla="*/ 464422 h 3545249"/>
              <a:gd name="connsiteX101" fmla="*/ 2447260 w 3545249"/>
              <a:gd name="connsiteY101" fmla="*/ 148183 h 3545249"/>
              <a:gd name="connsiteX102" fmla="*/ 2465244 w 3545249"/>
              <a:gd name="connsiteY102" fmla="*/ 140916 h 354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3545249" h="3545249">
                <a:moveTo>
                  <a:pt x="1232227" y="3080827"/>
                </a:moveTo>
                <a:lnTo>
                  <a:pt x="1097990" y="3397068"/>
                </a:lnTo>
                <a:cubicBezTo>
                  <a:pt x="1095030" y="3404042"/>
                  <a:pt x="1086978" y="3407295"/>
                  <a:pt x="1080005" y="3404335"/>
                </a:cubicBezTo>
                <a:cubicBezTo>
                  <a:pt x="1073032" y="3401375"/>
                  <a:pt x="1069778" y="3393323"/>
                  <a:pt x="1072738" y="3386350"/>
                </a:cubicBezTo>
                <a:lnTo>
                  <a:pt x="1206975" y="3070108"/>
                </a:lnTo>
                <a:lnTo>
                  <a:pt x="1219329" y="3076105"/>
                </a:lnTo>
                <a:close/>
                <a:moveTo>
                  <a:pt x="761694" y="2764159"/>
                </a:moveTo>
                <a:lnTo>
                  <a:pt x="781733" y="2782914"/>
                </a:lnTo>
                <a:lnTo>
                  <a:pt x="538587" y="3026060"/>
                </a:lnTo>
                <a:cubicBezTo>
                  <a:pt x="533230" y="3031417"/>
                  <a:pt x="524546" y="3031417"/>
                  <a:pt x="519189" y="3026060"/>
                </a:cubicBezTo>
                <a:cubicBezTo>
                  <a:pt x="513833" y="3020704"/>
                  <a:pt x="513833" y="3012019"/>
                  <a:pt x="519189" y="3006663"/>
                </a:cubicBezTo>
                <a:close/>
                <a:moveTo>
                  <a:pt x="1786341" y="3188270"/>
                </a:moveTo>
                <a:lnTo>
                  <a:pt x="1786341" y="3531533"/>
                </a:lnTo>
                <a:cubicBezTo>
                  <a:pt x="1786341" y="3539109"/>
                  <a:pt x="1780200" y="3545249"/>
                  <a:pt x="1772625" y="3545249"/>
                </a:cubicBezTo>
                <a:cubicBezTo>
                  <a:pt x="1765050" y="3545249"/>
                  <a:pt x="1758909" y="3539109"/>
                  <a:pt x="1758909" y="3531533"/>
                </a:cubicBezTo>
                <a:lnTo>
                  <a:pt x="1758909" y="3188467"/>
                </a:lnTo>
                <a:lnTo>
                  <a:pt x="1770184" y="3189038"/>
                </a:lnTo>
                <a:close/>
                <a:moveTo>
                  <a:pt x="455155" y="2290125"/>
                </a:moveTo>
                <a:lnTo>
                  <a:pt x="459686" y="2303085"/>
                </a:lnTo>
                <a:lnTo>
                  <a:pt x="465431" y="2315559"/>
                </a:lnTo>
                <a:lnTo>
                  <a:pt x="146931" y="2444241"/>
                </a:lnTo>
                <a:cubicBezTo>
                  <a:pt x="139908" y="2447079"/>
                  <a:pt x="131914" y="2443685"/>
                  <a:pt x="129076" y="2436662"/>
                </a:cubicBezTo>
                <a:cubicBezTo>
                  <a:pt x="126238" y="2429638"/>
                  <a:pt x="129631" y="2421644"/>
                  <a:pt x="136655" y="2418807"/>
                </a:cubicBezTo>
                <a:close/>
                <a:moveTo>
                  <a:pt x="2315558" y="3079817"/>
                </a:moveTo>
                <a:lnTo>
                  <a:pt x="2444241" y="3398318"/>
                </a:lnTo>
                <a:cubicBezTo>
                  <a:pt x="2447079" y="3405342"/>
                  <a:pt x="2443685" y="3413335"/>
                  <a:pt x="2436662" y="3416173"/>
                </a:cubicBezTo>
                <a:cubicBezTo>
                  <a:pt x="2429638" y="3419011"/>
                  <a:pt x="2421644" y="3415618"/>
                  <a:pt x="2418806" y="3408594"/>
                </a:cubicBezTo>
                <a:lnTo>
                  <a:pt x="2290124" y="3090093"/>
                </a:lnTo>
                <a:lnTo>
                  <a:pt x="2303086" y="3085562"/>
                </a:lnTo>
                <a:close/>
                <a:moveTo>
                  <a:pt x="356780" y="1758909"/>
                </a:moveTo>
                <a:lnTo>
                  <a:pt x="356210" y="1770183"/>
                </a:lnTo>
                <a:lnTo>
                  <a:pt x="356978" y="1786341"/>
                </a:lnTo>
                <a:lnTo>
                  <a:pt x="13716" y="1786341"/>
                </a:lnTo>
                <a:cubicBezTo>
                  <a:pt x="6141" y="1786341"/>
                  <a:pt x="0" y="1780200"/>
                  <a:pt x="0" y="1772625"/>
                </a:cubicBezTo>
                <a:cubicBezTo>
                  <a:pt x="0" y="1765050"/>
                  <a:pt x="6141" y="1758909"/>
                  <a:pt x="13716" y="1758909"/>
                </a:cubicBezTo>
                <a:close/>
                <a:moveTo>
                  <a:pt x="2782913" y="2763516"/>
                </a:moveTo>
                <a:lnTo>
                  <a:pt x="3026059" y="3006662"/>
                </a:lnTo>
                <a:cubicBezTo>
                  <a:pt x="3031416" y="3012019"/>
                  <a:pt x="3031415" y="3020703"/>
                  <a:pt x="3026059" y="3026060"/>
                </a:cubicBezTo>
                <a:cubicBezTo>
                  <a:pt x="3020703" y="3031416"/>
                  <a:pt x="3012019" y="3031417"/>
                  <a:pt x="3006662" y="3026060"/>
                </a:cubicBezTo>
                <a:lnTo>
                  <a:pt x="2764159" y="2783556"/>
                </a:lnTo>
                <a:close/>
                <a:moveTo>
                  <a:pt x="475140" y="1206975"/>
                </a:moveTo>
                <a:lnTo>
                  <a:pt x="469143" y="1219329"/>
                </a:lnTo>
                <a:lnTo>
                  <a:pt x="464421" y="1232226"/>
                </a:lnTo>
                <a:lnTo>
                  <a:pt x="148181" y="1097990"/>
                </a:lnTo>
                <a:cubicBezTo>
                  <a:pt x="141208" y="1095031"/>
                  <a:pt x="137955" y="1086978"/>
                  <a:pt x="140914" y="1080005"/>
                </a:cubicBezTo>
                <a:cubicBezTo>
                  <a:pt x="143875" y="1073033"/>
                  <a:pt x="151927" y="1069780"/>
                  <a:pt x="158900" y="1072739"/>
                </a:cubicBezTo>
                <a:close/>
                <a:moveTo>
                  <a:pt x="3397068" y="2447259"/>
                </a:moveTo>
                <a:cubicBezTo>
                  <a:pt x="3404041" y="2450219"/>
                  <a:pt x="3407294" y="2458272"/>
                  <a:pt x="3404334" y="2465245"/>
                </a:cubicBezTo>
                <a:cubicBezTo>
                  <a:pt x="3401374" y="2472217"/>
                  <a:pt x="3393323" y="2475471"/>
                  <a:pt x="3386350" y="2472511"/>
                </a:cubicBezTo>
                <a:lnTo>
                  <a:pt x="3070108" y="2338274"/>
                </a:lnTo>
                <a:lnTo>
                  <a:pt x="3076105" y="2325919"/>
                </a:lnTo>
                <a:lnTo>
                  <a:pt x="3080826" y="2313023"/>
                </a:lnTo>
                <a:close/>
                <a:moveTo>
                  <a:pt x="538587" y="519190"/>
                </a:moveTo>
                <a:lnTo>
                  <a:pt x="781089" y="761692"/>
                </a:lnTo>
                <a:lnTo>
                  <a:pt x="762335" y="781733"/>
                </a:lnTo>
                <a:lnTo>
                  <a:pt x="519189" y="538587"/>
                </a:lnTo>
                <a:cubicBezTo>
                  <a:pt x="513833" y="533231"/>
                  <a:pt x="513833" y="524546"/>
                  <a:pt x="519189" y="519190"/>
                </a:cubicBezTo>
                <a:cubicBezTo>
                  <a:pt x="524546" y="513834"/>
                  <a:pt x="533230" y="513834"/>
                  <a:pt x="538587" y="519190"/>
                </a:cubicBezTo>
                <a:close/>
                <a:moveTo>
                  <a:pt x="3541231" y="1762926"/>
                </a:moveTo>
                <a:cubicBezTo>
                  <a:pt x="3543714" y="1765408"/>
                  <a:pt x="3545249" y="1768837"/>
                  <a:pt x="3545249" y="1772625"/>
                </a:cubicBezTo>
                <a:cubicBezTo>
                  <a:pt x="3545249" y="1780200"/>
                  <a:pt x="3539108" y="1786341"/>
                  <a:pt x="3531533" y="1786341"/>
                </a:cubicBezTo>
                <a:lnTo>
                  <a:pt x="3188468" y="1786341"/>
                </a:lnTo>
                <a:lnTo>
                  <a:pt x="3189039" y="1775065"/>
                </a:lnTo>
                <a:lnTo>
                  <a:pt x="3188271" y="1758909"/>
                </a:lnTo>
                <a:lnTo>
                  <a:pt x="3531533" y="1758909"/>
                </a:lnTo>
                <a:cubicBezTo>
                  <a:pt x="3535321" y="1758909"/>
                  <a:pt x="3538750" y="1760444"/>
                  <a:pt x="3541231" y="1762926"/>
                </a:cubicBezTo>
                <a:close/>
                <a:moveTo>
                  <a:pt x="3408815" y="1101101"/>
                </a:moveTo>
                <a:cubicBezTo>
                  <a:pt x="3412047" y="1102473"/>
                  <a:pt x="3414755" y="1105077"/>
                  <a:pt x="3416174" y="1108588"/>
                </a:cubicBezTo>
                <a:cubicBezTo>
                  <a:pt x="3419011" y="1115612"/>
                  <a:pt x="3415618" y="1123606"/>
                  <a:pt x="3408595" y="1126444"/>
                </a:cubicBezTo>
                <a:lnTo>
                  <a:pt x="3090094" y="1255126"/>
                </a:lnTo>
                <a:lnTo>
                  <a:pt x="3085563" y="1242162"/>
                </a:lnTo>
                <a:lnTo>
                  <a:pt x="3079818" y="1229691"/>
                </a:lnTo>
                <a:lnTo>
                  <a:pt x="3398318" y="1101009"/>
                </a:lnTo>
                <a:cubicBezTo>
                  <a:pt x="3401830" y="1099591"/>
                  <a:pt x="3405584" y="1099730"/>
                  <a:pt x="3408815" y="1101101"/>
                </a:cubicBezTo>
                <a:close/>
                <a:moveTo>
                  <a:pt x="1119086" y="129167"/>
                </a:moveTo>
                <a:cubicBezTo>
                  <a:pt x="1122317" y="130539"/>
                  <a:pt x="1125025" y="133143"/>
                  <a:pt x="1126444" y="136655"/>
                </a:cubicBezTo>
                <a:lnTo>
                  <a:pt x="1255126" y="455154"/>
                </a:lnTo>
                <a:lnTo>
                  <a:pt x="1242163" y="459685"/>
                </a:lnTo>
                <a:lnTo>
                  <a:pt x="1229691" y="465430"/>
                </a:lnTo>
                <a:lnTo>
                  <a:pt x="1101009" y="146931"/>
                </a:lnTo>
                <a:cubicBezTo>
                  <a:pt x="1098171" y="139907"/>
                  <a:pt x="1101564" y="131913"/>
                  <a:pt x="1108588" y="129075"/>
                </a:cubicBezTo>
                <a:cubicBezTo>
                  <a:pt x="1112100" y="127657"/>
                  <a:pt x="1115854" y="127796"/>
                  <a:pt x="1119086" y="129167"/>
                </a:cubicBezTo>
                <a:close/>
                <a:moveTo>
                  <a:pt x="1782323" y="4017"/>
                </a:moveTo>
                <a:cubicBezTo>
                  <a:pt x="1784806" y="6500"/>
                  <a:pt x="1786341" y="9929"/>
                  <a:pt x="1786341" y="13716"/>
                </a:cubicBezTo>
                <a:lnTo>
                  <a:pt x="1786341" y="356780"/>
                </a:lnTo>
                <a:lnTo>
                  <a:pt x="1775065" y="356210"/>
                </a:lnTo>
                <a:lnTo>
                  <a:pt x="1758909" y="356978"/>
                </a:lnTo>
                <a:lnTo>
                  <a:pt x="1758909" y="13716"/>
                </a:lnTo>
                <a:cubicBezTo>
                  <a:pt x="1758909" y="6141"/>
                  <a:pt x="1765050" y="0"/>
                  <a:pt x="1772625" y="0"/>
                </a:cubicBezTo>
                <a:cubicBezTo>
                  <a:pt x="1776413" y="0"/>
                  <a:pt x="1779841" y="1535"/>
                  <a:pt x="1782323" y="4017"/>
                </a:cubicBezTo>
                <a:close/>
                <a:moveTo>
                  <a:pt x="3026059" y="519191"/>
                </a:moveTo>
                <a:cubicBezTo>
                  <a:pt x="3031415" y="524547"/>
                  <a:pt x="3031415" y="533232"/>
                  <a:pt x="3026059" y="538588"/>
                </a:cubicBezTo>
                <a:lnTo>
                  <a:pt x="2783557" y="781090"/>
                </a:lnTo>
                <a:lnTo>
                  <a:pt x="2763517" y="762335"/>
                </a:lnTo>
                <a:lnTo>
                  <a:pt x="3006662" y="519191"/>
                </a:lnTo>
                <a:cubicBezTo>
                  <a:pt x="3012018" y="513834"/>
                  <a:pt x="3020703" y="513834"/>
                  <a:pt x="3026059" y="519191"/>
                </a:cubicBezTo>
                <a:close/>
                <a:moveTo>
                  <a:pt x="2465244" y="140916"/>
                </a:moveTo>
                <a:cubicBezTo>
                  <a:pt x="2472216" y="143876"/>
                  <a:pt x="2475470" y="151928"/>
                  <a:pt x="2472511" y="158901"/>
                </a:cubicBezTo>
                <a:lnTo>
                  <a:pt x="2338275" y="475140"/>
                </a:lnTo>
                <a:lnTo>
                  <a:pt x="2325919" y="469143"/>
                </a:lnTo>
                <a:lnTo>
                  <a:pt x="2313025" y="464422"/>
                </a:lnTo>
                <a:lnTo>
                  <a:pt x="2447260" y="148183"/>
                </a:lnTo>
                <a:cubicBezTo>
                  <a:pt x="2450219" y="141209"/>
                  <a:pt x="2458272" y="137956"/>
                  <a:pt x="2465244" y="14091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FE4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FREEFORM">
            <a:extLst>
              <a:ext uri="{FF2B5EF4-FFF2-40B4-BE49-F238E27FC236}">
                <a16:creationId xmlns:a16="http://schemas.microsoft.com/office/drawing/2014/main" id="{770F0A86-7E02-421F-941F-B5137EDC7427}"/>
              </a:ext>
            </a:extLst>
          </p:cNvPr>
          <p:cNvSpPr>
            <a:spLocks/>
          </p:cNvSpPr>
          <p:nvPr/>
        </p:nvSpPr>
        <p:spPr>
          <a:xfrm>
            <a:off x="8092859" y="321217"/>
            <a:ext cx="795552" cy="795551"/>
          </a:xfrm>
          <a:custGeom>
            <a:avLst/>
            <a:gdLst>
              <a:gd name="connsiteX0" fmla="*/ 1232227 w 3545249"/>
              <a:gd name="connsiteY0" fmla="*/ 3080827 h 3545249"/>
              <a:gd name="connsiteX1" fmla="*/ 1097990 w 3545249"/>
              <a:gd name="connsiteY1" fmla="*/ 3397068 h 3545249"/>
              <a:gd name="connsiteX2" fmla="*/ 1080005 w 3545249"/>
              <a:gd name="connsiteY2" fmla="*/ 3404335 h 3545249"/>
              <a:gd name="connsiteX3" fmla="*/ 1072738 w 3545249"/>
              <a:gd name="connsiteY3" fmla="*/ 3386350 h 3545249"/>
              <a:gd name="connsiteX4" fmla="*/ 1206975 w 3545249"/>
              <a:gd name="connsiteY4" fmla="*/ 3070108 h 3545249"/>
              <a:gd name="connsiteX5" fmla="*/ 1219329 w 3545249"/>
              <a:gd name="connsiteY5" fmla="*/ 3076105 h 3545249"/>
              <a:gd name="connsiteX6" fmla="*/ 761694 w 3545249"/>
              <a:gd name="connsiteY6" fmla="*/ 2764159 h 3545249"/>
              <a:gd name="connsiteX7" fmla="*/ 781733 w 3545249"/>
              <a:gd name="connsiteY7" fmla="*/ 2782914 h 3545249"/>
              <a:gd name="connsiteX8" fmla="*/ 538587 w 3545249"/>
              <a:gd name="connsiteY8" fmla="*/ 3026060 h 3545249"/>
              <a:gd name="connsiteX9" fmla="*/ 519189 w 3545249"/>
              <a:gd name="connsiteY9" fmla="*/ 3026060 h 3545249"/>
              <a:gd name="connsiteX10" fmla="*/ 519189 w 3545249"/>
              <a:gd name="connsiteY10" fmla="*/ 3006663 h 3545249"/>
              <a:gd name="connsiteX11" fmla="*/ 1786341 w 3545249"/>
              <a:gd name="connsiteY11" fmla="*/ 3188270 h 3545249"/>
              <a:gd name="connsiteX12" fmla="*/ 1786341 w 3545249"/>
              <a:gd name="connsiteY12" fmla="*/ 3531533 h 3545249"/>
              <a:gd name="connsiteX13" fmla="*/ 1772625 w 3545249"/>
              <a:gd name="connsiteY13" fmla="*/ 3545249 h 3545249"/>
              <a:gd name="connsiteX14" fmla="*/ 1758909 w 3545249"/>
              <a:gd name="connsiteY14" fmla="*/ 3531533 h 3545249"/>
              <a:gd name="connsiteX15" fmla="*/ 1758909 w 3545249"/>
              <a:gd name="connsiteY15" fmla="*/ 3188467 h 3545249"/>
              <a:gd name="connsiteX16" fmla="*/ 1770184 w 3545249"/>
              <a:gd name="connsiteY16" fmla="*/ 3189038 h 3545249"/>
              <a:gd name="connsiteX17" fmla="*/ 455155 w 3545249"/>
              <a:gd name="connsiteY17" fmla="*/ 2290125 h 3545249"/>
              <a:gd name="connsiteX18" fmla="*/ 459686 w 3545249"/>
              <a:gd name="connsiteY18" fmla="*/ 2303085 h 3545249"/>
              <a:gd name="connsiteX19" fmla="*/ 465431 w 3545249"/>
              <a:gd name="connsiteY19" fmla="*/ 2315559 h 3545249"/>
              <a:gd name="connsiteX20" fmla="*/ 146931 w 3545249"/>
              <a:gd name="connsiteY20" fmla="*/ 2444241 h 3545249"/>
              <a:gd name="connsiteX21" fmla="*/ 129076 w 3545249"/>
              <a:gd name="connsiteY21" fmla="*/ 2436662 h 3545249"/>
              <a:gd name="connsiteX22" fmla="*/ 136655 w 3545249"/>
              <a:gd name="connsiteY22" fmla="*/ 2418807 h 3545249"/>
              <a:gd name="connsiteX23" fmla="*/ 2315558 w 3545249"/>
              <a:gd name="connsiteY23" fmla="*/ 3079817 h 3545249"/>
              <a:gd name="connsiteX24" fmla="*/ 2444241 w 3545249"/>
              <a:gd name="connsiteY24" fmla="*/ 3398318 h 3545249"/>
              <a:gd name="connsiteX25" fmla="*/ 2436662 w 3545249"/>
              <a:gd name="connsiteY25" fmla="*/ 3416173 h 3545249"/>
              <a:gd name="connsiteX26" fmla="*/ 2418806 w 3545249"/>
              <a:gd name="connsiteY26" fmla="*/ 3408594 h 3545249"/>
              <a:gd name="connsiteX27" fmla="*/ 2290124 w 3545249"/>
              <a:gd name="connsiteY27" fmla="*/ 3090093 h 3545249"/>
              <a:gd name="connsiteX28" fmla="*/ 2303086 w 3545249"/>
              <a:gd name="connsiteY28" fmla="*/ 3085562 h 3545249"/>
              <a:gd name="connsiteX29" fmla="*/ 356780 w 3545249"/>
              <a:gd name="connsiteY29" fmla="*/ 1758909 h 3545249"/>
              <a:gd name="connsiteX30" fmla="*/ 356210 w 3545249"/>
              <a:gd name="connsiteY30" fmla="*/ 1770183 h 3545249"/>
              <a:gd name="connsiteX31" fmla="*/ 356978 w 3545249"/>
              <a:gd name="connsiteY31" fmla="*/ 1786341 h 3545249"/>
              <a:gd name="connsiteX32" fmla="*/ 13716 w 3545249"/>
              <a:gd name="connsiteY32" fmla="*/ 1786341 h 3545249"/>
              <a:gd name="connsiteX33" fmla="*/ 0 w 3545249"/>
              <a:gd name="connsiteY33" fmla="*/ 1772625 h 3545249"/>
              <a:gd name="connsiteX34" fmla="*/ 13716 w 3545249"/>
              <a:gd name="connsiteY34" fmla="*/ 1758909 h 3545249"/>
              <a:gd name="connsiteX35" fmla="*/ 2782913 w 3545249"/>
              <a:gd name="connsiteY35" fmla="*/ 2763516 h 3545249"/>
              <a:gd name="connsiteX36" fmla="*/ 3026059 w 3545249"/>
              <a:gd name="connsiteY36" fmla="*/ 3006662 h 3545249"/>
              <a:gd name="connsiteX37" fmla="*/ 3026059 w 3545249"/>
              <a:gd name="connsiteY37" fmla="*/ 3026060 h 3545249"/>
              <a:gd name="connsiteX38" fmla="*/ 3006662 w 3545249"/>
              <a:gd name="connsiteY38" fmla="*/ 3026060 h 3545249"/>
              <a:gd name="connsiteX39" fmla="*/ 2764159 w 3545249"/>
              <a:gd name="connsiteY39" fmla="*/ 2783556 h 3545249"/>
              <a:gd name="connsiteX40" fmla="*/ 475140 w 3545249"/>
              <a:gd name="connsiteY40" fmla="*/ 1206975 h 3545249"/>
              <a:gd name="connsiteX41" fmla="*/ 469143 w 3545249"/>
              <a:gd name="connsiteY41" fmla="*/ 1219329 h 3545249"/>
              <a:gd name="connsiteX42" fmla="*/ 464421 w 3545249"/>
              <a:gd name="connsiteY42" fmla="*/ 1232226 h 3545249"/>
              <a:gd name="connsiteX43" fmla="*/ 148181 w 3545249"/>
              <a:gd name="connsiteY43" fmla="*/ 1097990 h 3545249"/>
              <a:gd name="connsiteX44" fmla="*/ 140914 w 3545249"/>
              <a:gd name="connsiteY44" fmla="*/ 1080005 h 3545249"/>
              <a:gd name="connsiteX45" fmla="*/ 158900 w 3545249"/>
              <a:gd name="connsiteY45" fmla="*/ 1072739 h 3545249"/>
              <a:gd name="connsiteX46" fmla="*/ 3397068 w 3545249"/>
              <a:gd name="connsiteY46" fmla="*/ 2447259 h 3545249"/>
              <a:gd name="connsiteX47" fmla="*/ 3404334 w 3545249"/>
              <a:gd name="connsiteY47" fmla="*/ 2465245 h 3545249"/>
              <a:gd name="connsiteX48" fmla="*/ 3386350 w 3545249"/>
              <a:gd name="connsiteY48" fmla="*/ 2472511 h 3545249"/>
              <a:gd name="connsiteX49" fmla="*/ 3070108 w 3545249"/>
              <a:gd name="connsiteY49" fmla="*/ 2338274 h 3545249"/>
              <a:gd name="connsiteX50" fmla="*/ 3076105 w 3545249"/>
              <a:gd name="connsiteY50" fmla="*/ 2325919 h 3545249"/>
              <a:gd name="connsiteX51" fmla="*/ 3080826 w 3545249"/>
              <a:gd name="connsiteY51" fmla="*/ 2313023 h 3545249"/>
              <a:gd name="connsiteX52" fmla="*/ 538587 w 3545249"/>
              <a:gd name="connsiteY52" fmla="*/ 519190 h 3545249"/>
              <a:gd name="connsiteX53" fmla="*/ 781089 w 3545249"/>
              <a:gd name="connsiteY53" fmla="*/ 761692 h 3545249"/>
              <a:gd name="connsiteX54" fmla="*/ 762335 w 3545249"/>
              <a:gd name="connsiteY54" fmla="*/ 781733 h 3545249"/>
              <a:gd name="connsiteX55" fmla="*/ 519189 w 3545249"/>
              <a:gd name="connsiteY55" fmla="*/ 538587 h 3545249"/>
              <a:gd name="connsiteX56" fmla="*/ 519189 w 3545249"/>
              <a:gd name="connsiteY56" fmla="*/ 519190 h 3545249"/>
              <a:gd name="connsiteX57" fmla="*/ 538587 w 3545249"/>
              <a:gd name="connsiteY57" fmla="*/ 519190 h 3545249"/>
              <a:gd name="connsiteX58" fmla="*/ 3541231 w 3545249"/>
              <a:gd name="connsiteY58" fmla="*/ 1762926 h 3545249"/>
              <a:gd name="connsiteX59" fmla="*/ 3545249 w 3545249"/>
              <a:gd name="connsiteY59" fmla="*/ 1772625 h 3545249"/>
              <a:gd name="connsiteX60" fmla="*/ 3531533 w 3545249"/>
              <a:gd name="connsiteY60" fmla="*/ 1786341 h 3545249"/>
              <a:gd name="connsiteX61" fmla="*/ 3188468 w 3545249"/>
              <a:gd name="connsiteY61" fmla="*/ 1786341 h 3545249"/>
              <a:gd name="connsiteX62" fmla="*/ 3189039 w 3545249"/>
              <a:gd name="connsiteY62" fmla="*/ 1775065 h 3545249"/>
              <a:gd name="connsiteX63" fmla="*/ 3188271 w 3545249"/>
              <a:gd name="connsiteY63" fmla="*/ 1758909 h 3545249"/>
              <a:gd name="connsiteX64" fmla="*/ 3531533 w 3545249"/>
              <a:gd name="connsiteY64" fmla="*/ 1758909 h 3545249"/>
              <a:gd name="connsiteX65" fmla="*/ 3541231 w 3545249"/>
              <a:gd name="connsiteY65" fmla="*/ 1762926 h 3545249"/>
              <a:gd name="connsiteX66" fmla="*/ 3408815 w 3545249"/>
              <a:gd name="connsiteY66" fmla="*/ 1101101 h 3545249"/>
              <a:gd name="connsiteX67" fmla="*/ 3416174 w 3545249"/>
              <a:gd name="connsiteY67" fmla="*/ 1108588 h 3545249"/>
              <a:gd name="connsiteX68" fmla="*/ 3408595 w 3545249"/>
              <a:gd name="connsiteY68" fmla="*/ 1126444 h 3545249"/>
              <a:gd name="connsiteX69" fmla="*/ 3090094 w 3545249"/>
              <a:gd name="connsiteY69" fmla="*/ 1255126 h 3545249"/>
              <a:gd name="connsiteX70" fmla="*/ 3085563 w 3545249"/>
              <a:gd name="connsiteY70" fmla="*/ 1242162 h 3545249"/>
              <a:gd name="connsiteX71" fmla="*/ 3079818 w 3545249"/>
              <a:gd name="connsiteY71" fmla="*/ 1229691 h 3545249"/>
              <a:gd name="connsiteX72" fmla="*/ 3398318 w 3545249"/>
              <a:gd name="connsiteY72" fmla="*/ 1101009 h 3545249"/>
              <a:gd name="connsiteX73" fmla="*/ 3408815 w 3545249"/>
              <a:gd name="connsiteY73" fmla="*/ 1101101 h 3545249"/>
              <a:gd name="connsiteX74" fmla="*/ 1119086 w 3545249"/>
              <a:gd name="connsiteY74" fmla="*/ 129167 h 3545249"/>
              <a:gd name="connsiteX75" fmla="*/ 1126444 w 3545249"/>
              <a:gd name="connsiteY75" fmla="*/ 136655 h 3545249"/>
              <a:gd name="connsiteX76" fmla="*/ 1255126 w 3545249"/>
              <a:gd name="connsiteY76" fmla="*/ 455154 h 3545249"/>
              <a:gd name="connsiteX77" fmla="*/ 1242163 w 3545249"/>
              <a:gd name="connsiteY77" fmla="*/ 459685 h 3545249"/>
              <a:gd name="connsiteX78" fmla="*/ 1229691 w 3545249"/>
              <a:gd name="connsiteY78" fmla="*/ 465430 h 3545249"/>
              <a:gd name="connsiteX79" fmla="*/ 1101009 w 3545249"/>
              <a:gd name="connsiteY79" fmla="*/ 146931 h 3545249"/>
              <a:gd name="connsiteX80" fmla="*/ 1108588 w 3545249"/>
              <a:gd name="connsiteY80" fmla="*/ 129075 h 3545249"/>
              <a:gd name="connsiteX81" fmla="*/ 1119086 w 3545249"/>
              <a:gd name="connsiteY81" fmla="*/ 129167 h 3545249"/>
              <a:gd name="connsiteX82" fmla="*/ 1782323 w 3545249"/>
              <a:gd name="connsiteY82" fmla="*/ 4017 h 3545249"/>
              <a:gd name="connsiteX83" fmla="*/ 1786341 w 3545249"/>
              <a:gd name="connsiteY83" fmla="*/ 13716 h 3545249"/>
              <a:gd name="connsiteX84" fmla="*/ 1786341 w 3545249"/>
              <a:gd name="connsiteY84" fmla="*/ 356780 h 3545249"/>
              <a:gd name="connsiteX85" fmla="*/ 1775065 w 3545249"/>
              <a:gd name="connsiteY85" fmla="*/ 356210 h 3545249"/>
              <a:gd name="connsiteX86" fmla="*/ 1758909 w 3545249"/>
              <a:gd name="connsiteY86" fmla="*/ 356978 h 3545249"/>
              <a:gd name="connsiteX87" fmla="*/ 1758909 w 3545249"/>
              <a:gd name="connsiteY87" fmla="*/ 13716 h 3545249"/>
              <a:gd name="connsiteX88" fmla="*/ 1772625 w 3545249"/>
              <a:gd name="connsiteY88" fmla="*/ 0 h 3545249"/>
              <a:gd name="connsiteX89" fmla="*/ 1782323 w 3545249"/>
              <a:gd name="connsiteY89" fmla="*/ 4017 h 3545249"/>
              <a:gd name="connsiteX90" fmla="*/ 3026059 w 3545249"/>
              <a:gd name="connsiteY90" fmla="*/ 519191 h 3545249"/>
              <a:gd name="connsiteX91" fmla="*/ 3026059 w 3545249"/>
              <a:gd name="connsiteY91" fmla="*/ 538588 h 3545249"/>
              <a:gd name="connsiteX92" fmla="*/ 2783557 w 3545249"/>
              <a:gd name="connsiteY92" fmla="*/ 781090 h 3545249"/>
              <a:gd name="connsiteX93" fmla="*/ 2763517 w 3545249"/>
              <a:gd name="connsiteY93" fmla="*/ 762335 h 3545249"/>
              <a:gd name="connsiteX94" fmla="*/ 3006662 w 3545249"/>
              <a:gd name="connsiteY94" fmla="*/ 519191 h 3545249"/>
              <a:gd name="connsiteX95" fmla="*/ 3026059 w 3545249"/>
              <a:gd name="connsiteY95" fmla="*/ 519191 h 3545249"/>
              <a:gd name="connsiteX96" fmla="*/ 2465244 w 3545249"/>
              <a:gd name="connsiteY96" fmla="*/ 140916 h 3545249"/>
              <a:gd name="connsiteX97" fmla="*/ 2472511 w 3545249"/>
              <a:gd name="connsiteY97" fmla="*/ 158901 h 3545249"/>
              <a:gd name="connsiteX98" fmla="*/ 2338275 w 3545249"/>
              <a:gd name="connsiteY98" fmla="*/ 475140 h 3545249"/>
              <a:gd name="connsiteX99" fmla="*/ 2325919 w 3545249"/>
              <a:gd name="connsiteY99" fmla="*/ 469143 h 3545249"/>
              <a:gd name="connsiteX100" fmla="*/ 2313025 w 3545249"/>
              <a:gd name="connsiteY100" fmla="*/ 464422 h 3545249"/>
              <a:gd name="connsiteX101" fmla="*/ 2447260 w 3545249"/>
              <a:gd name="connsiteY101" fmla="*/ 148183 h 3545249"/>
              <a:gd name="connsiteX102" fmla="*/ 2465244 w 3545249"/>
              <a:gd name="connsiteY102" fmla="*/ 140916 h 354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3545249" h="3545249">
                <a:moveTo>
                  <a:pt x="1232227" y="3080827"/>
                </a:moveTo>
                <a:lnTo>
                  <a:pt x="1097990" y="3397068"/>
                </a:lnTo>
                <a:cubicBezTo>
                  <a:pt x="1095030" y="3404042"/>
                  <a:pt x="1086978" y="3407295"/>
                  <a:pt x="1080005" y="3404335"/>
                </a:cubicBezTo>
                <a:cubicBezTo>
                  <a:pt x="1073032" y="3401375"/>
                  <a:pt x="1069778" y="3393323"/>
                  <a:pt x="1072738" y="3386350"/>
                </a:cubicBezTo>
                <a:lnTo>
                  <a:pt x="1206975" y="3070108"/>
                </a:lnTo>
                <a:lnTo>
                  <a:pt x="1219329" y="3076105"/>
                </a:lnTo>
                <a:close/>
                <a:moveTo>
                  <a:pt x="761694" y="2764159"/>
                </a:moveTo>
                <a:lnTo>
                  <a:pt x="781733" y="2782914"/>
                </a:lnTo>
                <a:lnTo>
                  <a:pt x="538587" y="3026060"/>
                </a:lnTo>
                <a:cubicBezTo>
                  <a:pt x="533230" y="3031417"/>
                  <a:pt x="524546" y="3031417"/>
                  <a:pt x="519189" y="3026060"/>
                </a:cubicBezTo>
                <a:cubicBezTo>
                  <a:pt x="513833" y="3020704"/>
                  <a:pt x="513833" y="3012019"/>
                  <a:pt x="519189" y="3006663"/>
                </a:cubicBezTo>
                <a:close/>
                <a:moveTo>
                  <a:pt x="1786341" y="3188270"/>
                </a:moveTo>
                <a:lnTo>
                  <a:pt x="1786341" y="3531533"/>
                </a:lnTo>
                <a:cubicBezTo>
                  <a:pt x="1786341" y="3539109"/>
                  <a:pt x="1780200" y="3545249"/>
                  <a:pt x="1772625" y="3545249"/>
                </a:cubicBezTo>
                <a:cubicBezTo>
                  <a:pt x="1765050" y="3545249"/>
                  <a:pt x="1758909" y="3539109"/>
                  <a:pt x="1758909" y="3531533"/>
                </a:cubicBezTo>
                <a:lnTo>
                  <a:pt x="1758909" y="3188467"/>
                </a:lnTo>
                <a:lnTo>
                  <a:pt x="1770184" y="3189038"/>
                </a:lnTo>
                <a:close/>
                <a:moveTo>
                  <a:pt x="455155" y="2290125"/>
                </a:moveTo>
                <a:lnTo>
                  <a:pt x="459686" y="2303085"/>
                </a:lnTo>
                <a:lnTo>
                  <a:pt x="465431" y="2315559"/>
                </a:lnTo>
                <a:lnTo>
                  <a:pt x="146931" y="2444241"/>
                </a:lnTo>
                <a:cubicBezTo>
                  <a:pt x="139908" y="2447079"/>
                  <a:pt x="131914" y="2443685"/>
                  <a:pt x="129076" y="2436662"/>
                </a:cubicBezTo>
                <a:cubicBezTo>
                  <a:pt x="126238" y="2429638"/>
                  <a:pt x="129631" y="2421644"/>
                  <a:pt x="136655" y="2418807"/>
                </a:cubicBezTo>
                <a:close/>
                <a:moveTo>
                  <a:pt x="2315558" y="3079817"/>
                </a:moveTo>
                <a:lnTo>
                  <a:pt x="2444241" y="3398318"/>
                </a:lnTo>
                <a:cubicBezTo>
                  <a:pt x="2447079" y="3405342"/>
                  <a:pt x="2443685" y="3413335"/>
                  <a:pt x="2436662" y="3416173"/>
                </a:cubicBezTo>
                <a:cubicBezTo>
                  <a:pt x="2429638" y="3419011"/>
                  <a:pt x="2421644" y="3415618"/>
                  <a:pt x="2418806" y="3408594"/>
                </a:cubicBezTo>
                <a:lnTo>
                  <a:pt x="2290124" y="3090093"/>
                </a:lnTo>
                <a:lnTo>
                  <a:pt x="2303086" y="3085562"/>
                </a:lnTo>
                <a:close/>
                <a:moveTo>
                  <a:pt x="356780" y="1758909"/>
                </a:moveTo>
                <a:lnTo>
                  <a:pt x="356210" y="1770183"/>
                </a:lnTo>
                <a:lnTo>
                  <a:pt x="356978" y="1786341"/>
                </a:lnTo>
                <a:lnTo>
                  <a:pt x="13716" y="1786341"/>
                </a:lnTo>
                <a:cubicBezTo>
                  <a:pt x="6141" y="1786341"/>
                  <a:pt x="0" y="1780200"/>
                  <a:pt x="0" y="1772625"/>
                </a:cubicBezTo>
                <a:cubicBezTo>
                  <a:pt x="0" y="1765050"/>
                  <a:pt x="6141" y="1758909"/>
                  <a:pt x="13716" y="1758909"/>
                </a:cubicBezTo>
                <a:close/>
                <a:moveTo>
                  <a:pt x="2782913" y="2763516"/>
                </a:moveTo>
                <a:lnTo>
                  <a:pt x="3026059" y="3006662"/>
                </a:lnTo>
                <a:cubicBezTo>
                  <a:pt x="3031416" y="3012019"/>
                  <a:pt x="3031415" y="3020703"/>
                  <a:pt x="3026059" y="3026060"/>
                </a:cubicBezTo>
                <a:cubicBezTo>
                  <a:pt x="3020703" y="3031416"/>
                  <a:pt x="3012019" y="3031417"/>
                  <a:pt x="3006662" y="3026060"/>
                </a:cubicBezTo>
                <a:lnTo>
                  <a:pt x="2764159" y="2783556"/>
                </a:lnTo>
                <a:close/>
                <a:moveTo>
                  <a:pt x="475140" y="1206975"/>
                </a:moveTo>
                <a:lnTo>
                  <a:pt x="469143" y="1219329"/>
                </a:lnTo>
                <a:lnTo>
                  <a:pt x="464421" y="1232226"/>
                </a:lnTo>
                <a:lnTo>
                  <a:pt x="148181" y="1097990"/>
                </a:lnTo>
                <a:cubicBezTo>
                  <a:pt x="141208" y="1095031"/>
                  <a:pt x="137955" y="1086978"/>
                  <a:pt x="140914" y="1080005"/>
                </a:cubicBezTo>
                <a:cubicBezTo>
                  <a:pt x="143875" y="1073033"/>
                  <a:pt x="151927" y="1069780"/>
                  <a:pt x="158900" y="1072739"/>
                </a:cubicBezTo>
                <a:close/>
                <a:moveTo>
                  <a:pt x="3397068" y="2447259"/>
                </a:moveTo>
                <a:cubicBezTo>
                  <a:pt x="3404041" y="2450219"/>
                  <a:pt x="3407294" y="2458272"/>
                  <a:pt x="3404334" y="2465245"/>
                </a:cubicBezTo>
                <a:cubicBezTo>
                  <a:pt x="3401374" y="2472217"/>
                  <a:pt x="3393323" y="2475471"/>
                  <a:pt x="3386350" y="2472511"/>
                </a:cubicBezTo>
                <a:lnTo>
                  <a:pt x="3070108" y="2338274"/>
                </a:lnTo>
                <a:lnTo>
                  <a:pt x="3076105" y="2325919"/>
                </a:lnTo>
                <a:lnTo>
                  <a:pt x="3080826" y="2313023"/>
                </a:lnTo>
                <a:close/>
                <a:moveTo>
                  <a:pt x="538587" y="519190"/>
                </a:moveTo>
                <a:lnTo>
                  <a:pt x="781089" y="761692"/>
                </a:lnTo>
                <a:lnTo>
                  <a:pt x="762335" y="781733"/>
                </a:lnTo>
                <a:lnTo>
                  <a:pt x="519189" y="538587"/>
                </a:lnTo>
                <a:cubicBezTo>
                  <a:pt x="513833" y="533231"/>
                  <a:pt x="513833" y="524546"/>
                  <a:pt x="519189" y="519190"/>
                </a:cubicBezTo>
                <a:cubicBezTo>
                  <a:pt x="524546" y="513834"/>
                  <a:pt x="533230" y="513834"/>
                  <a:pt x="538587" y="519190"/>
                </a:cubicBezTo>
                <a:close/>
                <a:moveTo>
                  <a:pt x="3541231" y="1762926"/>
                </a:moveTo>
                <a:cubicBezTo>
                  <a:pt x="3543714" y="1765408"/>
                  <a:pt x="3545249" y="1768837"/>
                  <a:pt x="3545249" y="1772625"/>
                </a:cubicBezTo>
                <a:cubicBezTo>
                  <a:pt x="3545249" y="1780200"/>
                  <a:pt x="3539108" y="1786341"/>
                  <a:pt x="3531533" y="1786341"/>
                </a:cubicBezTo>
                <a:lnTo>
                  <a:pt x="3188468" y="1786341"/>
                </a:lnTo>
                <a:lnTo>
                  <a:pt x="3189039" y="1775065"/>
                </a:lnTo>
                <a:lnTo>
                  <a:pt x="3188271" y="1758909"/>
                </a:lnTo>
                <a:lnTo>
                  <a:pt x="3531533" y="1758909"/>
                </a:lnTo>
                <a:cubicBezTo>
                  <a:pt x="3535321" y="1758909"/>
                  <a:pt x="3538750" y="1760444"/>
                  <a:pt x="3541231" y="1762926"/>
                </a:cubicBezTo>
                <a:close/>
                <a:moveTo>
                  <a:pt x="3408815" y="1101101"/>
                </a:moveTo>
                <a:cubicBezTo>
                  <a:pt x="3412047" y="1102473"/>
                  <a:pt x="3414755" y="1105077"/>
                  <a:pt x="3416174" y="1108588"/>
                </a:cubicBezTo>
                <a:cubicBezTo>
                  <a:pt x="3419011" y="1115612"/>
                  <a:pt x="3415618" y="1123606"/>
                  <a:pt x="3408595" y="1126444"/>
                </a:cubicBezTo>
                <a:lnTo>
                  <a:pt x="3090094" y="1255126"/>
                </a:lnTo>
                <a:lnTo>
                  <a:pt x="3085563" y="1242162"/>
                </a:lnTo>
                <a:lnTo>
                  <a:pt x="3079818" y="1229691"/>
                </a:lnTo>
                <a:lnTo>
                  <a:pt x="3398318" y="1101009"/>
                </a:lnTo>
                <a:cubicBezTo>
                  <a:pt x="3401830" y="1099591"/>
                  <a:pt x="3405584" y="1099730"/>
                  <a:pt x="3408815" y="1101101"/>
                </a:cubicBezTo>
                <a:close/>
                <a:moveTo>
                  <a:pt x="1119086" y="129167"/>
                </a:moveTo>
                <a:cubicBezTo>
                  <a:pt x="1122317" y="130539"/>
                  <a:pt x="1125025" y="133143"/>
                  <a:pt x="1126444" y="136655"/>
                </a:cubicBezTo>
                <a:lnTo>
                  <a:pt x="1255126" y="455154"/>
                </a:lnTo>
                <a:lnTo>
                  <a:pt x="1242163" y="459685"/>
                </a:lnTo>
                <a:lnTo>
                  <a:pt x="1229691" y="465430"/>
                </a:lnTo>
                <a:lnTo>
                  <a:pt x="1101009" y="146931"/>
                </a:lnTo>
                <a:cubicBezTo>
                  <a:pt x="1098171" y="139907"/>
                  <a:pt x="1101564" y="131913"/>
                  <a:pt x="1108588" y="129075"/>
                </a:cubicBezTo>
                <a:cubicBezTo>
                  <a:pt x="1112100" y="127657"/>
                  <a:pt x="1115854" y="127796"/>
                  <a:pt x="1119086" y="129167"/>
                </a:cubicBezTo>
                <a:close/>
                <a:moveTo>
                  <a:pt x="1782323" y="4017"/>
                </a:moveTo>
                <a:cubicBezTo>
                  <a:pt x="1784806" y="6500"/>
                  <a:pt x="1786341" y="9929"/>
                  <a:pt x="1786341" y="13716"/>
                </a:cubicBezTo>
                <a:lnTo>
                  <a:pt x="1786341" y="356780"/>
                </a:lnTo>
                <a:lnTo>
                  <a:pt x="1775065" y="356210"/>
                </a:lnTo>
                <a:lnTo>
                  <a:pt x="1758909" y="356978"/>
                </a:lnTo>
                <a:lnTo>
                  <a:pt x="1758909" y="13716"/>
                </a:lnTo>
                <a:cubicBezTo>
                  <a:pt x="1758909" y="6141"/>
                  <a:pt x="1765050" y="0"/>
                  <a:pt x="1772625" y="0"/>
                </a:cubicBezTo>
                <a:cubicBezTo>
                  <a:pt x="1776413" y="0"/>
                  <a:pt x="1779841" y="1535"/>
                  <a:pt x="1782323" y="4017"/>
                </a:cubicBezTo>
                <a:close/>
                <a:moveTo>
                  <a:pt x="3026059" y="519191"/>
                </a:moveTo>
                <a:cubicBezTo>
                  <a:pt x="3031415" y="524547"/>
                  <a:pt x="3031415" y="533232"/>
                  <a:pt x="3026059" y="538588"/>
                </a:cubicBezTo>
                <a:lnTo>
                  <a:pt x="2783557" y="781090"/>
                </a:lnTo>
                <a:lnTo>
                  <a:pt x="2763517" y="762335"/>
                </a:lnTo>
                <a:lnTo>
                  <a:pt x="3006662" y="519191"/>
                </a:lnTo>
                <a:cubicBezTo>
                  <a:pt x="3012018" y="513834"/>
                  <a:pt x="3020703" y="513834"/>
                  <a:pt x="3026059" y="519191"/>
                </a:cubicBezTo>
                <a:close/>
                <a:moveTo>
                  <a:pt x="2465244" y="140916"/>
                </a:moveTo>
                <a:cubicBezTo>
                  <a:pt x="2472216" y="143876"/>
                  <a:pt x="2475470" y="151928"/>
                  <a:pt x="2472511" y="158901"/>
                </a:cubicBezTo>
                <a:lnTo>
                  <a:pt x="2338275" y="475140"/>
                </a:lnTo>
                <a:lnTo>
                  <a:pt x="2325919" y="469143"/>
                </a:lnTo>
                <a:lnTo>
                  <a:pt x="2313025" y="464422"/>
                </a:lnTo>
                <a:lnTo>
                  <a:pt x="2447260" y="148183"/>
                </a:lnTo>
                <a:cubicBezTo>
                  <a:pt x="2450219" y="141209"/>
                  <a:pt x="2458272" y="137956"/>
                  <a:pt x="2465244" y="140916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FREEFORM">
            <a:extLst>
              <a:ext uri="{FF2B5EF4-FFF2-40B4-BE49-F238E27FC236}">
                <a16:creationId xmlns:a16="http://schemas.microsoft.com/office/drawing/2014/main" id="{4F2CF45B-7F82-4FC4-B0AB-BD302BC9DD60}"/>
              </a:ext>
            </a:extLst>
          </p:cNvPr>
          <p:cNvSpPr>
            <a:spLocks/>
          </p:cNvSpPr>
          <p:nvPr/>
        </p:nvSpPr>
        <p:spPr>
          <a:xfrm>
            <a:off x="10600263" y="1961242"/>
            <a:ext cx="1090793" cy="1090791"/>
          </a:xfrm>
          <a:custGeom>
            <a:avLst/>
            <a:gdLst>
              <a:gd name="connsiteX0" fmla="*/ 1232227 w 3545249"/>
              <a:gd name="connsiteY0" fmla="*/ 3080827 h 3545249"/>
              <a:gd name="connsiteX1" fmla="*/ 1097990 w 3545249"/>
              <a:gd name="connsiteY1" fmla="*/ 3397068 h 3545249"/>
              <a:gd name="connsiteX2" fmla="*/ 1080005 w 3545249"/>
              <a:gd name="connsiteY2" fmla="*/ 3404335 h 3545249"/>
              <a:gd name="connsiteX3" fmla="*/ 1072738 w 3545249"/>
              <a:gd name="connsiteY3" fmla="*/ 3386350 h 3545249"/>
              <a:gd name="connsiteX4" fmla="*/ 1206975 w 3545249"/>
              <a:gd name="connsiteY4" fmla="*/ 3070108 h 3545249"/>
              <a:gd name="connsiteX5" fmla="*/ 1219329 w 3545249"/>
              <a:gd name="connsiteY5" fmla="*/ 3076105 h 3545249"/>
              <a:gd name="connsiteX6" fmla="*/ 761694 w 3545249"/>
              <a:gd name="connsiteY6" fmla="*/ 2764159 h 3545249"/>
              <a:gd name="connsiteX7" fmla="*/ 781733 w 3545249"/>
              <a:gd name="connsiteY7" fmla="*/ 2782914 h 3545249"/>
              <a:gd name="connsiteX8" fmla="*/ 538587 w 3545249"/>
              <a:gd name="connsiteY8" fmla="*/ 3026060 h 3545249"/>
              <a:gd name="connsiteX9" fmla="*/ 519189 w 3545249"/>
              <a:gd name="connsiteY9" fmla="*/ 3026060 h 3545249"/>
              <a:gd name="connsiteX10" fmla="*/ 519189 w 3545249"/>
              <a:gd name="connsiteY10" fmla="*/ 3006663 h 3545249"/>
              <a:gd name="connsiteX11" fmla="*/ 1786341 w 3545249"/>
              <a:gd name="connsiteY11" fmla="*/ 3188270 h 3545249"/>
              <a:gd name="connsiteX12" fmla="*/ 1786341 w 3545249"/>
              <a:gd name="connsiteY12" fmla="*/ 3531533 h 3545249"/>
              <a:gd name="connsiteX13" fmla="*/ 1772625 w 3545249"/>
              <a:gd name="connsiteY13" fmla="*/ 3545249 h 3545249"/>
              <a:gd name="connsiteX14" fmla="*/ 1758909 w 3545249"/>
              <a:gd name="connsiteY14" fmla="*/ 3531533 h 3545249"/>
              <a:gd name="connsiteX15" fmla="*/ 1758909 w 3545249"/>
              <a:gd name="connsiteY15" fmla="*/ 3188467 h 3545249"/>
              <a:gd name="connsiteX16" fmla="*/ 1770184 w 3545249"/>
              <a:gd name="connsiteY16" fmla="*/ 3189038 h 3545249"/>
              <a:gd name="connsiteX17" fmla="*/ 455155 w 3545249"/>
              <a:gd name="connsiteY17" fmla="*/ 2290125 h 3545249"/>
              <a:gd name="connsiteX18" fmla="*/ 459686 w 3545249"/>
              <a:gd name="connsiteY18" fmla="*/ 2303085 h 3545249"/>
              <a:gd name="connsiteX19" fmla="*/ 465431 w 3545249"/>
              <a:gd name="connsiteY19" fmla="*/ 2315559 h 3545249"/>
              <a:gd name="connsiteX20" fmla="*/ 146931 w 3545249"/>
              <a:gd name="connsiteY20" fmla="*/ 2444241 h 3545249"/>
              <a:gd name="connsiteX21" fmla="*/ 129076 w 3545249"/>
              <a:gd name="connsiteY21" fmla="*/ 2436662 h 3545249"/>
              <a:gd name="connsiteX22" fmla="*/ 136655 w 3545249"/>
              <a:gd name="connsiteY22" fmla="*/ 2418807 h 3545249"/>
              <a:gd name="connsiteX23" fmla="*/ 2315558 w 3545249"/>
              <a:gd name="connsiteY23" fmla="*/ 3079817 h 3545249"/>
              <a:gd name="connsiteX24" fmla="*/ 2444241 w 3545249"/>
              <a:gd name="connsiteY24" fmla="*/ 3398318 h 3545249"/>
              <a:gd name="connsiteX25" fmla="*/ 2436662 w 3545249"/>
              <a:gd name="connsiteY25" fmla="*/ 3416173 h 3545249"/>
              <a:gd name="connsiteX26" fmla="*/ 2418806 w 3545249"/>
              <a:gd name="connsiteY26" fmla="*/ 3408594 h 3545249"/>
              <a:gd name="connsiteX27" fmla="*/ 2290124 w 3545249"/>
              <a:gd name="connsiteY27" fmla="*/ 3090093 h 3545249"/>
              <a:gd name="connsiteX28" fmla="*/ 2303086 w 3545249"/>
              <a:gd name="connsiteY28" fmla="*/ 3085562 h 3545249"/>
              <a:gd name="connsiteX29" fmla="*/ 356780 w 3545249"/>
              <a:gd name="connsiteY29" fmla="*/ 1758909 h 3545249"/>
              <a:gd name="connsiteX30" fmla="*/ 356210 w 3545249"/>
              <a:gd name="connsiteY30" fmla="*/ 1770183 h 3545249"/>
              <a:gd name="connsiteX31" fmla="*/ 356978 w 3545249"/>
              <a:gd name="connsiteY31" fmla="*/ 1786341 h 3545249"/>
              <a:gd name="connsiteX32" fmla="*/ 13716 w 3545249"/>
              <a:gd name="connsiteY32" fmla="*/ 1786341 h 3545249"/>
              <a:gd name="connsiteX33" fmla="*/ 0 w 3545249"/>
              <a:gd name="connsiteY33" fmla="*/ 1772625 h 3545249"/>
              <a:gd name="connsiteX34" fmla="*/ 13716 w 3545249"/>
              <a:gd name="connsiteY34" fmla="*/ 1758909 h 3545249"/>
              <a:gd name="connsiteX35" fmla="*/ 2782913 w 3545249"/>
              <a:gd name="connsiteY35" fmla="*/ 2763516 h 3545249"/>
              <a:gd name="connsiteX36" fmla="*/ 3026059 w 3545249"/>
              <a:gd name="connsiteY36" fmla="*/ 3006662 h 3545249"/>
              <a:gd name="connsiteX37" fmla="*/ 3026059 w 3545249"/>
              <a:gd name="connsiteY37" fmla="*/ 3026060 h 3545249"/>
              <a:gd name="connsiteX38" fmla="*/ 3006662 w 3545249"/>
              <a:gd name="connsiteY38" fmla="*/ 3026060 h 3545249"/>
              <a:gd name="connsiteX39" fmla="*/ 2764159 w 3545249"/>
              <a:gd name="connsiteY39" fmla="*/ 2783556 h 3545249"/>
              <a:gd name="connsiteX40" fmla="*/ 475140 w 3545249"/>
              <a:gd name="connsiteY40" fmla="*/ 1206975 h 3545249"/>
              <a:gd name="connsiteX41" fmla="*/ 469143 w 3545249"/>
              <a:gd name="connsiteY41" fmla="*/ 1219329 h 3545249"/>
              <a:gd name="connsiteX42" fmla="*/ 464421 w 3545249"/>
              <a:gd name="connsiteY42" fmla="*/ 1232226 h 3545249"/>
              <a:gd name="connsiteX43" fmla="*/ 148181 w 3545249"/>
              <a:gd name="connsiteY43" fmla="*/ 1097990 h 3545249"/>
              <a:gd name="connsiteX44" fmla="*/ 140914 w 3545249"/>
              <a:gd name="connsiteY44" fmla="*/ 1080005 h 3545249"/>
              <a:gd name="connsiteX45" fmla="*/ 158900 w 3545249"/>
              <a:gd name="connsiteY45" fmla="*/ 1072739 h 3545249"/>
              <a:gd name="connsiteX46" fmla="*/ 3397068 w 3545249"/>
              <a:gd name="connsiteY46" fmla="*/ 2447259 h 3545249"/>
              <a:gd name="connsiteX47" fmla="*/ 3404334 w 3545249"/>
              <a:gd name="connsiteY47" fmla="*/ 2465245 h 3545249"/>
              <a:gd name="connsiteX48" fmla="*/ 3386350 w 3545249"/>
              <a:gd name="connsiteY48" fmla="*/ 2472511 h 3545249"/>
              <a:gd name="connsiteX49" fmla="*/ 3070108 w 3545249"/>
              <a:gd name="connsiteY49" fmla="*/ 2338274 h 3545249"/>
              <a:gd name="connsiteX50" fmla="*/ 3076105 w 3545249"/>
              <a:gd name="connsiteY50" fmla="*/ 2325919 h 3545249"/>
              <a:gd name="connsiteX51" fmla="*/ 3080826 w 3545249"/>
              <a:gd name="connsiteY51" fmla="*/ 2313023 h 3545249"/>
              <a:gd name="connsiteX52" fmla="*/ 538587 w 3545249"/>
              <a:gd name="connsiteY52" fmla="*/ 519190 h 3545249"/>
              <a:gd name="connsiteX53" fmla="*/ 781089 w 3545249"/>
              <a:gd name="connsiteY53" fmla="*/ 761692 h 3545249"/>
              <a:gd name="connsiteX54" fmla="*/ 762335 w 3545249"/>
              <a:gd name="connsiteY54" fmla="*/ 781733 h 3545249"/>
              <a:gd name="connsiteX55" fmla="*/ 519189 w 3545249"/>
              <a:gd name="connsiteY55" fmla="*/ 538587 h 3545249"/>
              <a:gd name="connsiteX56" fmla="*/ 519189 w 3545249"/>
              <a:gd name="connsiteY56" fmla="*/ 519190 h 3545249"/>
              <a:gd name="connsiteX57" fmla="*/ 538587 w 3545249"/>
              <a:gd name="connsiteY57" fmla="*/ 519190 h 3545249"/>
              <a:gd name="connsiteX58" fmla="*/ 3541231 w 3545249"/>
              <a:gd name="connsiteY58" fmla="*/ 1762926 h 3545249"/>
              <a:gd name="connsiteX59" fmla="*/ 3545249 w 3545249"/>
              <a:gd name="connsiteY59" fmla="*/ 1772625 h 3545249"/>
              <a:gd name="connsiteX60" fmla="*/ 3531533 w 3545249"/>
              <a:gd name="connsiteY60" fmla="*/ 1786341 h 3545249"/>
              <a:gd name="connsiteX61" fmla="*/ 3188468 w 3545249"/>
              <a:gd name="connsiteY61" fmla="*/ 1786341 h 3545249"/>
              <a:gd name="connsiteX62" fmla="*/ 3189039 w 3545249"/>
              <a:gd name="connsiteY62" fmla="*/ 1775065 h 3545249"/>
              <a:gd name="connsiteX63" fmla="*/ 3188271 w 3545249"/>
              <a:gd name="connsiteY63" fmla="*/ 1758909 h 3545249"/>
              <a:gd name="connsiteX64" fmla="*/ 3531533 w 3545249"/>
              <a:gd name="connsiteY64" fmla="*/ 1758909 h 3545249"/>
              <a:gd name="connsiteX65" fmla="*/ 3541231 w 3545249"/>
              <a:gd name="connsiteY65" fmla="*/ 1762926 h 3545249"/>
              <a:gd name="connsiteX66" fmla="*/ 3408815 w 3545249"/>
              <a:gd name="connsiteY66" fmla="*/ 1101101 h 3545249"/>
              <a:gd name="connsiteX67" fmla="*/ 3416174 w 3545249"/>
              <a:gd name="connsiteY67" fmla="*/ 1108588 h 3545249"/>
              <a:gd name="connsiteX68" fmla="*/ 3408595 w 3545249"/>
              <a:gd name="connsiteY68" fmla="*/ 1126444 h 3545249"/>
              <a:gd name="connsiteX69" fmla="*/ 3090094 w 3545249"/>
              <a:gd name="connsiteY69" fmla="*/ 1255126 h 3545249"/>
              <a:gd name="connsiteX70" fmla="*/ 3085563 w 3545249"/>
              <a:gd name="connsiteY70" fmla="*/ 1242162 h 3545249"/>
              <a:gd name="connsiteX71" fmla="*/ 3079818 w 3545249"/>
              <a:gd name="connsiteY71" fmla="*/ 1229691 h 3545249"/>
              <a:gd name="connsiteX72" fmla="*/ 3398318 w 3545249"/>
              <a:gd name="connsiteY72" fmla="*/ 1101009 h 3545249"/>
              <a:gd name="connsiteX73" fmla="*/ 3408815 w 3545249"/>
              <a:gd name="connsiteY73" fmla="*/ 1101101 h 3545249"/>
              <a:gd name="connsiteX74" fmla="*/ 1119086 w 3545249"/>
              <a:gd name="connsiteY74" fmla="*/ 129167 h 3545249"/>
              <a:gd name="connsiteX75" fmla="*/ 1126444 w 3545249"/>
              <a:gd name="connsiteY75" fmla="*/ 136655 h 3545249"/>
              <a:gd name="connsiteX76" fmla="*/ 1255126 w 3545249"/>
              <a:gd name="connsiteY76" fmla="*/ 455154 h 3545249"/>
              <a:gd name="connsiteX77" fmla="*/ 1242163 w 3545249"/>
              <a:gd name="connsiteY77" fmla="*/ 459685 h 3545249"/>
              <a:gd name="connsiteX78" fmla="*/ 1229691 w 3545249"/>
              <a:gd name="connsiteY78" fmla="*/ 465430 h 3545249"/>
              <a:gd name="connsiteX79" fmla="*/ 1101009 w 3545249"/>
              <a:gd name="connsiteY79" fmla="*/ 146931 h 3545249"/>
              <a:gd name="connsiteX80" fmla="*/ 1108588 w 3545249"/>
              <a:gd name="connsiteY80" fmla="*/ 129075 h 3545249"/>
              <a:gd name="connsiteX81" fmla="*/ 1119086 w 3545249"/>
              <a:gd name="connsiteY81" fmla="*/ 129167 h 3545249"/>
              <a:gd name="connsiteX82" fmla="*/ 1782323 w 3545249"/>
              <a:gd name="connsiteY82" fmla="*/ 4017 h 3545249"/>
              <a:gd name="connsiteX83" fmla="*/ 1786341 w 3545249"/>
              <a:gd name="connsiteY83" fmla="*/ 13716 h 3545249"/>
              <a:gd name="connsiteX84" fmla="*/ 1786341 w 3545249"/>
              <a:gd name="connsiteY84" fmla="*/ 356780 h 3545249"/>
              <a:gd name="connsiteX85" fmla="*/ 1775065 w 3545249"/>
              <a:gd name="connsiteY85" fmla="*/ 356210 h 3545249"/>
              <a:gd name="connsiteX86" fmla="*/ 1758909 w 3545249"/>
              <a:gd name="connsiteY86" fmla="*/ 356978 h 3545249"/>
              <a:gd name="connsiteX87" fmla="*/ 1758909 w 3545249"/>
              <a:gd name="connsiteY87" fmla="*/ 13716 h 3545249"/>
              <a:gd name="connsiteX88" fmla="*/ 1772625 w 3545249"/>
              <a:gd name="connsiteY88" fmla="*/ 0 h 3545249"/>
              <a:gd name="connsiteX89" fmla="*/ 1782323 w 3545249"/>
              <a:gd name="connsiteY89" fmla="*/ 4017 h 3545249"/>
              <a:gd name="connsiteX90" fmla="*/ 3026059 w 3545249"/>
              <a:gd name="connsiteY90" fmla="*/ 519191 h 3545249"/>
              <a:gd name="connsiteX91" fmla="*/ 3026059 w 3545249"/>
              <a:gd name="connsiteY91" fmla="*/ 538588 h 3545249"/>
              <a:gd name="connsiteX92" fmla="*/ 2783557 w 3545249"/>
              <a:gd name="connsiteY92" fmla="*/ 781090 h 3545249"/>
              <a:gd name="connsiteX93" fmla="*/ 2763517 w 3545249"/>
              <a:gd name="connsiteY93" fmla="*/ 762335 h 3545249"/>
              <a:gd name="connsiteX94" fmla="*/ 3006662 w 3545249"/>
              <a:gd name="connsiteY94" fmla="*/ 519191 h 3545249"/>
              <a:gd name="connsiteX95" fmla="*/ 3026059 w 3545249"/>
              <a:gd name="connsiteY95" fmla="*/ 519191 h 3545249"/>
              <a:gd name="connsiteX96" fmla="*/ 2465244 w 3545249"/>
              <a:gd name="connsiteY96" fmla="*/ 140916 h 3545249"/>
              <a:gd name="connsiteX97" fmla="*/ 2472511 w 3545249"/>
              <a:gd name="connsiteY97" fmla="*/ 158901 h 3545249"/>
              <a:gd name="connsiteX98" fmla="*/ 2338275 w 3545249"/>
              <a:gd name="connsiteY98" fmla="*/ 475140 h 3545249"/>
              <a:gd name="connsiteX99" fmla="*/ 2325919 w 3545249"/>
              <a:gd name="connsiteY99" fmla="*/ 469143 h 3545249"/>
              <a:gd name="connsiteX100" fmla="*/ 2313025 w 3545249"/>
              <a:gd name="connsiteY100" fmla="*/ 464422 h 3545249"/>
              <a:gd name="connsiteX101" fmla="*/ 2447260 w 3545249"/>
              <a:gd name="connsiteY101" fmla="*/ 148183 h 3545249"/>
              <a:gd name="connsiteX102" fmla="*/ 2465244 w 3545249"/>
              <a:gd name="connsiteY102" fmla="*/ 140916 h 354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3545249" h="3545249">
                <a:moveTo>
                  <a:pt x="1232227" y="3080827"/>
                </a:moveTo>
                <a:lnTo>
                  <a:pt x="1097990" y="3397068"/>
                </a:lnTo>
                <a:cubicBezTo>
                  <a:pt x="1095030" y="3404042"/>
                  <a:pt x="1086978" y="3407295"/>
                  <a:pt x="1080005" y="3404335"/>
                </a:cubicBezTo>
                <a:cubicBezTo>
                  <a:pt x="1073032" y="3401375"/>
                  <a:pt x="1069778" y="3393323"/>
                  <a:pt x="1072738" y="3386350"/>
                </a:cubicBezTo>
                <a:lnTo>
                  <a:pt x="1206975" y="3070108"/>
                </a:lnTo>
                <a:lnTo>
                  <a:pt x="1219329" y="3076105"/>
                </a:lnTo>
                <a:close/>
                <a:moveTo>
                  <a:pt x="761694" y="2764159"/>
                </a:moveTo>
                <a:lnTo>
                  <a:pt x="781733" y="2782914"/>
                </a:lnTo>
                <a:lnTo>
                  <a:pt x="538587" y="3026060"/>
                </a:lnTo>
                <a:cubicBezTo>
                  <a:pt x="533230" y="3031417"/>
                  <a:pt x="524546" y="3031417"/>
                  <a:pt x="519189" y="3026060"/>
                </a:cubicBezTo>
                <a:cubicBezTo>
                  <a:pt x="513833" y="3020704"/>
                  <a:pt x="513833" y="3012019"/>
                  <a:pt x="519189" y="3006663"/>
                </a:cubicBezTo>
                <a:close/>
                <a:moveTo>
                  <a:pt x="1786341" y="3188270"/>
                </a:moveTo>
                <a:lnTo>
                  <a:pt x="1786341" y="3531533"/>
                </a:lnTo>
                <a:cubicBezTo>
                  <a:pt x="1786341" y="3539109"/>
                  <a:pt x="1780200" y="3545249"/>
                  <a:pt x="1772625" y="3545249"/>
                </a:cubicBezTo>
                <a:cubicBezTo>
                  <a:pt x="1765050" y="3545249"/>
                  <a:pt x="1758909" y="3539109"/>
                  <a:pt x="1758909" y="3531533"/>
                </a:cubicBezTo>
                <a:lnTo>
                  <a:pt x="1758909" y="3188467"/>
                </a:lnTo>
                <a:lnTo>
                  <a:pt x="1770184" y="3189038"/>
                </a:lnTo>
                <a:close/>
                <a:moveTo>
                  <a:pt x="455155" y="2290125"/>
                </a:moveTo>
                <a:lnTo>
                  <a:pt x="459686" y="2303085"/>
                </a:lnTo>
                <a:lnTo>
                  <a:pt x="465431" y="2315559"/>
                </a:lnTo>
                <a:lnTo>
                  <a:pt x="146931" y="2444241"/>
                </a:lnTo>
                <a:cubicBezTo>
                  <a:pt x="139908" y="2447079"/>
                  <a:pt x="131914" y="2443685"/>
                  <a:pt x="129076" y="2436662"/>
                </a:cubicBezTo>
                <a:cubicBezTo>
                  <a:pt x="126238" y="2429638"/>
                  <a:pt x="129631" y="2421644"/>
                  <a:pt x="136655" y="2418807"/>
                </a:cubicBezTo>
                <a:close/>
                <a:moveTo>
                  <a:pt x="2315558" y="3079817"/>
                </a:moveTo>
                <a:lnTo>
                  <a:pt x="2444241" y="3398318"/>
                </a:lnTo>
                <a:cubicBezTo>
                  <a:pt x="2447079" y="3405342"/>
                  <a:pt x="2443685" y="3413335"/>
                  <a:pt x="2436662" y="3416173"/>
                </a:cubicBezTo>
                <a:cubicBezTo>
                  <a:pt x="2429638" y="3419011"/>
                  <a:pt x="2421644" y="3415618"/>
                  <a:pt x="2418806" y="3408594"/>
                </a:cubicBezTo>
                <a:lnTo>
                  <a:pt x="2290124" y="3090093"/>
                </a:lnTo>
                <a:lnTo>
                  <a:pt x="2303086" y="3085562"/>
                </a:lnTo>
                <a:close/>
                <a:moveTo>
                  <a:pt x="356780" y="1758909"/>
                </a:moveTo>
                <a:lnTo>
                  <a:pt x="356210" y="1770183"/>
                </a:lnTo>
                <a:lnTo>
                  <a:pt x="356978" y="1786341"/>
                </a:lnTo>
                <a:lnTo>
                  <a:pt x="13716" y="1786341"/>
                </a:lnTo>
                <a:cubicBezTo>
                  <a:pt x="6141" y="1786341"/>
                  <a:pt x="0" y="1780200"/>
                  <a:pt x="0" y="1772625"/>
                </a:cubicBezTo>
                <a:cubicBezTo>
                  <a:pt x="0" y="1765050"/>
                  <a:pt x="6141" y="1758909"/>
                  <a:pt x="13716" y="1758909"/>
                </a:cubicBezTo>
                <a:close/>
                <a:moveTo>
                  <a:pt x="2782913" y="2763516"/>
                </a:moveTo>
                <a:lnTo>
                  <a:pt x="3026059" y="3006662"/>
                </a:lnTo>
                <a:cubicBezTo>
                  <a:pt x="3031416" y="3012019"/>
                  <a:pt x="3031415" y="3020703"/>
                  <a:pt x="3026059" y="3026060"/>
                </a:cubicBezTo>
                <a:cubicBezTo>
                  <a:pt x="3020703" y="3031416"/>
                  <a:pt x="3012019" y="3031417"/>
                  <a:pt x="3006662" y="3026060"/>
                </a:cubicBezTo>
                <a:lnTo>
                  <a:pt x="2764159" y="2783556"/>
                </a:lnTo>
                <a:close/>
                <a:moveTo>
                  <a:pt x="475140" y="1206975"/>
                </a:moveTo>
                <a:lnTo>
                  <a:pt x="469143" y="1219329"/>
                </a:lnTo>
                <a:lnTo>
                  <a:pt x="464421" y="1232226"/>
                </a:lnTo>
                <a:lnTo>
                  <a:pt x="148181" y="1097990"/>
                </a:lnTo>
                <a:cubicBezTo>
                  <a:pt x="141208" y="1095031"/>
                  <a:pt x="137955" y="1086978"/>
                  <a:pt x="140914" y="1080005"/>
                </a:cubicBezTo>
                <a:cubicBezTo>
                  <a:pt x="143875" y="1073033"/>
                  <a:pt x="151927" y="1069780"/>
                  <a:pt x="158900" y="1072739"/>
                </a:cubicBezTo>
                <a:close/>
                <a:moveTo>
                  <a:pt x="3397068" y="2447259"/>
                </a:moveTo>
                <a:cubicBezTo>
                  <a:pt x="3404041" y="2450219"/>
                  <a:pt x="3407294" y="2458272"/>
                  <a:pt x="3404334" y="2465245"/>
                </a:cubicBezTo>
                <a:cubicBezTo>
                  <a:pt x="3401374" y="2472217"/>
                  <a:pt x="3393323" y="2475471"/>
                  <a:pt x="3386350" y="2472511"/>
                </a:cubicBezTo>
                <a:lnTo>
                  <a:pt x="3070108" y="2338274"/>
                </a:lnTo>
                <a:lnTo>
                  <a:pt x="3076105" y="2325919"/>
                </a:lnTo>
                <a:lnTo>
                  <a:pt x="3080826" y="2313023"/>
                </a:lnTo>
                <a:close/>
                <a:moveTo>
                  <a:pt x="538587" y="519190"/>
                </a:moveTo>
                <a:lnTo>
                  <a:pt x="781089" y="761692"/>
                </a:lnTo>
                <a:lnTo>
                  <a:pt x="762335" y="781733"/>
                </a:lnTo>
                <a:lnTo>
                  <a:pt x="519189" y="538587"/>
                </a:lnTo>
                <a:cubicBezTo>
                  <a:pt x="513833" y="533231"/>
                  <a:pt x="513833" y="524546"/>
                  <a:pt x="519189" y="519190"/>
                </a:cubicBezTo>
                <a:cubicBezTo>
                  <a:pt x="524546" y="513834"/>
                  <a:pt x="533230" y="513834"/>
                  <a:pt x="538587" y="519190"/>
                </a:cubicBezTo>
                <a:close/>
                <a:moveTo>
                  <a:pt x="3541231" y="1762926"/>
                </a:moveTo>
                <a:cubicBezTo>
                  <a:pt x="3543714" y="1765408"/>
                  <a:pt x="3545249" y="1768837"/>
                  <a:pt x="3545249" y="1772625"/>
                </a:cubicBezTo>
                <a:cubicBezTo>
                  <a:pt x="3545249" y="1780200"/>
                  <a:pt x="3539108" y="1786341"/>
                  <a:pt x="3531533" y="1786341"/>
                </a:cubicBezTo>
                <a:lnTo>
                  <a:pt x="3188468" y="1786341"/>
                </a:lnTo>
                <a:lnTo>
                  <a:pt x="3189039" y="1775065"/>
                </a:lnTo>
                <a:lnTo>
                  <a:pt x="3188271" y="1758909"/>
                </a:lnTo>
                <a:lnTo>
                  <a:pt x="3531533" y="1758909"/>
                </a:lnTo>
                <a:cubicBezTo>
                  <a:pt x="3535321" y="1758909"/>
                  <a:pt x="3538750" y="1760444"/>
                  <a:pt x="3541231" y="1762926"/>
                </a:cubicBezTo>
                <a:close/>
                <a:moveTo>
                  <a:pt x="3408815" y="1101101"/>
                </a:moveTo>
                <a:cubicBezTo>
                  <a:pt x="3412047" y="1102473"/>
                  <a:pt x="3414755" y="1105077"/>
                  <a:pt x="3416174" y="1108588"/>
                </a:cubicBezTo>
                <a:cubicBezTo>
                  <a:pt x="3419011" y="1115612"/>
                  <a:pt x="3415618" y="1123606"/>
                  <a:pt x="3408595" y="1126444"/>
                </a:cubicBezTo>
                <a:lnTo>
                  <a:pt x="3090094" y="1255126"/>
                </a:lnTo>
                <a:lnTo>
                  <a:pt x="3085563" y="1242162"/>
                </a:lnTo>
                <a:lnTo>
                  <a:pt x="3079818" y="1229691"/>
                </a:lnTo>
                <a:lnTo>
                  <a:pt x="3398318" y="1101009"/>
                </a:lnTo>
                <a:cubicBezTo>
                  <a:pt x="3401830" y="1099591"/>
                  <a:pt x="3405584" y="1099730"/>
                  <a:pt x="3408815" y="1101101"/>
                </a:cubicBezTo>
                <a:close/>
                <a:moveTo>
                  <a:pt x="1119086" y="129167"/>
                </a:moveTo>
                <a:cubicBezTo>
                  <a:pt x="1122317" y="130539"/>
                  <a:pt x="1125025" y="133143"/>
                  <a:pt x="1126444" y="136655"/>
                </a:cubicBezTo>
                <a:lnTo>
                  <a:pt x="1255126" y="455154"/>
                </a:lnTo>
                <a:lnTo>
                  <a:pt x="1242163" y="459685"/>
                </a:lnTo>
                <a:lnTo>
                  <a:pt x="1229691" y="465430"/>
                </a:lnTo>
                <a:lnTo>
                  <a:pt x="1101009" y="146931"/>
                </a:lnTo>
                <a:cubicBezTo>
                  <a:pt x="1098171" y="139907"/>
                  <a:pt x="1101564" y="131913"/>
                  <a:pt x="1108588" y="129075"/>
                </a:cubicBezTo>
                <a:cubicBezTo>
                  <a:pt x="1112100" y="127657"/>
                  <a:pt x="1115854" y="127796"/>
                  <a:pt x="1119086" y="129167"/>
                </a:cubicBezTo>
                <a:close/>
                <a:moveTo>
                  <a:pt x="1782323" y="4017"/>
                </a:moveTo>
                <a:cubicBezTo>
                  <a:pt x="1784806" y="6500"/>
                  <a:pt x="1786341" y="9929"/>
                  <a:pt x="1786341" y="13716"/>
                </a:cubicBezTo>
                <a:lnTo>
                  <a:pt x="1786341" y="356780"/>
                </a:lnTo>
                <a:lnTo>
                  <a:pt x="1775065" y="356210"/>
                </a:lnTo>
                <a:lnTo>
                  <a:pt x="1758909" y="356978"/>
                </a:lnTo>
                <a:lnTo>
                  <a:pt x="1758909" y="13716"/>
                </a:lnTo>
                <a:cubicBezTo>
                  <a:pt x="1758909" y="6141"/>
                  <a:pt x="1765050" y="0"/>
                  <a:pt x="1772625" y="0"/>
                </a:cubicBezTo>
                <a:cubicBezTo>
                  <a:pt x="1776413" y="0"/>
                  <a:pt x="1779841" y="1535"/>
                  <a:pt x="1782323" y="4017"/>
                </a:cubicBezTo>
                <a:close/>
                <a:moveTo>
                  <a:pt x="3026059" y="519191"/>
                </a:moveTo>
                <a:cubicBezTo>
                  <a:pt x="3031415" y="524547"/>
                  <a:pt x="3031415" y="533232"/>
                  <a:pt x="3026059" y="538588"/>
                </a:cubicBezTo>
                <a:lnTo>
                  <a:pt x="2783557" y="781090"/>
                </a:lnTo>
                <a:lnTo>
                  <a:pt x="2763517" y="762335"/>
                </a:lnTo>
                <a:lnTo>
                  <a:pt x="3006662" y="519191"/>
                </a:lnTo>
                <a:cubicBezTo>
                  <a:pt x="3012018" y="513834"/>
                  <a:pt x="3020703" y="513834"/>
                  <a:pt x="3026059" y="519191"/>
                </a:cubicBezTo>
                <a:close/>
                <a:moveTo>
                  <a:pt x="2465244" y="140916"/>
                </a:moveTo>
                <a:cubicBezTo>
                  <a:pt x="2472216" y="143876"/>
                  <a:pt x="2475470" y="151928"/>
                  <a:pt x="2472511" y="158901"/>
                </a:cubicBezTo>
                <a:lnTo>
                  <a:pt x="2338275" y="475140"/>
                </a:lnTo>
                <a:lnTo>
                  <a:pt x="2325919" y="469143"/>
                </a:lnTo>
                <a:lnTo>
                  <a:pt x="2313025" y="464422"/>
                </a:lnTo>
                <a:lnTo>
                  <a:pt x="2447260" y="148183"/>
                </a:lnTo>
                <a:cubicBezTo>
                  <a:pt x="2450219" y="141209"/>
                  <a:pt x="2458272" y="137956"/>
                  <a:pt x="2465244" y="140916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5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6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7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8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9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2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7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3" presetClass="entr" presetSubtype="16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7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16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70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23" presetClass="entr" presetSubtype="16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70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32" grpId="0" animBg="1"/>
          <p:bldP spid="27" grpId="0"/>
          <p:bldP spid="36" grpId="0" animBg="1"/>
          <p:bldP spid="35" grpId="0" animBg="1"/>
          <p:bldP spid="37" grpId="0" animBg="1"/>
          <p:bldP spid="37" grpId="1" animBg="1"/>
          <p:bldP spid="42" grpId="0"/>
          <p:bldP spid="52" grpId="0" animBg="1"/>
          <p:bldP spid="53" grpId="0" animBg="1"/>
          <p:bldP spid="53" grpId="1" animBg="1"/>
          <p:bldP spid="54" grpId="0" animBg="1"/>
          <p:bldP spid="54" grpId="1" animBg="1"/>
          <p:bldP spid="55" grpId="0" animBg="1"/>
          <p:bldP spid="5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5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6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7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8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9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7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3" presetClass="entr" presetSubtype="16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7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16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70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23" presetClass="entr" presetSubtype="16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70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32" grpId="0" animBg="1"/>
          <p:bldP spid="27" grpId="0"/>
          <p:bldP spid="36" grpId="0" animBg="1"/>
          <p:bldP spid="35" grpId="0" animBg="1"/>
          <p:bldP spid="37" grpId="0" animBg="1"/>
          <p:bldP spid="37" grpId="1" animBg="1"/>
          <p:bldP spid="42" grpId="0"/>
          <p:bldP spid="52" grpId="0" animBg="1"/>
          <p:bldP spid="53" grpId="0" animBg="1"/>
          <p:bldP spid="53" grpId="1" animBg="1"/>
          <p:bldP spid="54" grpId="0" animBg="1"/>
          <p:bldP spid="54" grpId="1" animBg="1"/>
          <p:bldP spid="55" grpId="0" animBg="1"/>
          <p:bldP spid="55" grpId="1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400050" y="0"/>
            <a:ext cx="13373100" cy="6858000"/>
            <a:chOff x="0" y="0"/>
            <a:chExt cx="12172950" cy="6858000"/>
          </a:xfr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36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</p:grpSpPr>
        <p:sp>
          <p:nvSpPr>
            <p:cNvPr id="24" name="Rectangle 23"/>
            <p:cNvSpPr/>
            <p:nvPr/>
          </p:nvSpPr>
          <p:spPr>
            <a:xfrm>
              <a:off x="0" y="0"/>
              <a:ext cx="80772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6696075" y="1381125"/>
              <a:ext cx="6858000" cy="409575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9" name="Freeform 8"/>
          <p:cNvSpPr/>
          <p:nvPr/>
        </p:nvSpPr>
        <p:spPr>
          <a:xfrm rot="20759805">
            <a:off x="7204289" y="-887539"/>
            <a:ext cx="6324694" cy="8232399"/>
          </a:xfrm>
          <a:custGeom>
            <a:avLst/>
            <a:gdLst>
              <a:gd name="connsiteX0" fmla="*/ 1 w 6324694"/>
              <a:gd name="connsiteY0" fmla="*/ 0 h 8232399"/>
              <a:gd name="connsiteX1" fmla="*/ 5817414 w 6324694"/>
              <a:gd name="connsiteY1" fmla="*/ 1450794 h 8232399"/>
              <a:gd name="connsiteX2" fmla="*/ 6324694 w 6324694"/>
              <a:gd name="connsiteY2" fmla="*/ 1577304 h 8232399"/>
              <a:gd name="connsiteX3" fmla="*/ 4664991 w 6324694"/>
              <a:gd name="connsiteY3" fmla="*/ 8232399 h 8232399"/>
              <a:gd name="connsiteX4" fmla="*/ 4157712 w 6324694"/>
              <a:gd name="connsiteY4" fmla="*/ 8105890 h 8232399"/>
              <a:gd name="connsiteX5" fmla="*/ 489627 w 6324694"/>
              <a:gd name="connsiteY5" fmla="*/ 7191113 h 8232399"/>
              <a:gd name="connsiteX6" fmla="*/ 0 w 6324694"/>
              <a:gd name="connsiteY6" fmla="*/ 7069005 h 8232399"/>
              <a:gd name="connsiteX7" fmla="*/ 1 w 6324694"/>
              <a:gd name="connsiteY7" fmla="*/ 0 h 823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4694" h="8232399">
                <a:moveTo>
                  <a:pt x="1" y="0"/>
                </a:moveTo>
                <a:lnTo>
                  <a:pt x="5817414" y="1450794"/>
                </a:lnTo>
                <a:lnTo>
                  <a:pt x="6324694" y="1577304"/>
                </a:lnTo>
                <a:lnTo>
                  <a:pt x="4664991" y="8232399"/>
                </a:lnTo>
                <a:lnTo>
                  <a:pt x="4157712" y="8105890"/>
                </a:lnTo>
                <a:lnTo>
                  <a:pt x="489627" y="7191113"/>
                </a:lnTo>
                <a:lnTo>
                  <a:pt x="0" y="7069005"/>
                </a:lnTo>
                <a:lnTo>
                  <a:pt x="1" y="0"/>
                </a:lnTo>
                <a:close/>
              </a:path>
            </a:pathLst>
          </a:custGeom>
          <a:solidFill>
            <a:srgbClr val="FE5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 31"/>
          <p:cNvSpPr/>
          <p:nvPr/>
        </p:nvSpPr>
        <p:spPr>
          <a:xfrm rot="840195" flipV="1">
            <a:off x="6791155" y="-487489"/>
            <a:ext cx="6324694" cy="8232399"/>
          </a:xfrm>
          <a:custGeom>
            <a:avLst/>
            <a:gdLst>
              <a:gd name="connsiteX0" fmla="*/ 1 w 6324694"/>
              <a:gd name="connsiteY0" fmla="*/ 0 h 8232399"/>
              <a:gd name="connsiteX1" fmla="*/ 5817414 w 6324694"/>
              <a:gd name="connsiteY1" fmla="*/ 1450794 h 8232399"/>
              <a:gd name="connsiteX2" fmla="*/ 6324694 w 6324694"/>
              <a:gd name="connsiteY2" fmla="*/ 1577304 h 8232399"/>
              <a:gd name="connsiteX3" fmla="*/ 4664991 w 6324694"/>
              <a:gd name="connsiteY3" fmla="*/ 8232399 h 8232399"/>
              <a:gd name="connsiteX4" fmla="*/ 4157712 w 6324694"/>
              <a:gd name="connsiteY4" fmla="*/ 8105890 h 8232399"/>
              <a:gd name="connsiteX5" fmla="*/ 489627 w 6324694"/>
              <a:gd name="connsiteY5" fmla="*/ 7191113 h 8232399"/>
              <a:gd name="connsiteX6" fmla="*/ 0 w 6324694"/>
              <a:gd name="connsiteY6" fmla="*/ 7069005 h 8232399"/>
              <a:gd name="connsiteX7" fmla="*/ 1 w 6324694"/>
              <a:gd name="connsiteY7" fmla="*/ 0 h 823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4694" h="8232399">
                <a:moveTo>
                  <a:pt x="1" y="0"/>
                </a:moveTo>
                <a:lnTo>
                  <a:pt x="5817414" y="1450794"/>
                </a:lnTo>
                <a:lnTo>
                  <a:pt x="6324694" y="1577304"/>
                </a:lnTo>
                <a:lnTo>
                  <a:pt x="4664991" y="8232399"/>
                </a:lnTo>
                <a:lnTo>
                  <a:pt x="4157712" y="8105890"/>
                </a:lnTo>
                <a:lnTo>
                  <a:pt x="489627" y="7191113"/>
                </a:lnTo>
                <a:lnTo>
                  <a:pt x="0" y="7069005"/>
                </a:lnTo>
                <a:lnTo>
                  <a:pt x="1" y="0"/>
                </a:lnTo>
                <a:close/>
              </a:path>
            </a:pathLst>
          </a:custGeom>
          <a:gradFill flip="none" rotWithShape="1">
            <a:gsLst>
              <a:gs pos="0">
                <a:srgbClr val="FAC492">
                  <a:tint val="66000"/>
                  <a:satMod val="160000"/>
                </a:srgbClr>
              </a:gs>
              <a:gs pos="34000">
                <a:schemeClr val="accent2">
                  <a:lumMod val="60000"/>
                  <a:lumOff val="40000"/>
                </a:schemeClr>
              </a:gs>
              <a:gs pos="83000">
                <a:srgbClr val="FAC492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>
            <a:off x="8382300" y="573282"/>
            <a:ext cx="2765672" cy="5854926"/>
            <a:chOff x="8420400" y="573282"/>
            <a:chExt cx="2765672" cy="585492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133" y="878463"/>
              <a:ext cx="2554425" cy="525076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0400" y="573282"/>
              <a:ext cx="2765672" cy="5854926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0" y="-689742"/>
            <a:ext cx="800100" cy="7547742"/>
            <a:chOff x="0" y="-689742"/>
            <a:chExt cx="800100" cy="754774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8001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0" y="-689742"/>
              <a:ext cx="800100" cy="68974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230754" y="1918806"/>
            <a:ext cx="4229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FITUR-FITUR CELLULOPAD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275578" y="2061327"/>
            <a:ext cx="742208" cy="7422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Oval 34"/>
          <p:cNvSpPr/>
          <p:nvPr/>
        </p:nvSpPr>
        <p:spPr>
          <a:xfrm>
            <a:off x="1340546" y="2116597"/>
            <a:ext cx="631668" cy="6316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36" y="2154123"/>
            <a:ext cx="556616" cy="556616"/>
          </a:xfrm>
          <a:prstGeom prst="rect">
            <a:avLst/>
          </a:prstGeom>
        </p:spPr>
      </p:pic>
      <p:sp>
        <p:nvSpPr>
          <p:cNvPr id="37" name="Oval 36"/>
          <p:cNvSpPr/>
          <p:nvPr/>
        </p:nvSpPr>
        <p:spPr>
          <a:xfrm>
            <a:off x="1213234" y="1998983"/>
            <a:ext cx="866896" cy="866896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9" name="Group 38"/>
          <p:cNvGrpSpPr/>
          <p:nvPr/>
        </p:nvGrpSpPr>
        <p:grpSpPr>
          <a:xfrm>
            <a:off x="0" y="-834730"/>
            <a:ext cx="800100" cy="7692730"/>
            <a:chOff x="0" y="-689742"/>
            <a:chExt cx="800100" cy="7547742"/>
          </a:xfrm>
          <a:solidFill>
            <a:srgbClr val="FE5E49"/>
          </a:solidFill>
        </p:grpSpPr>
        <p:sp>
          <p:nvSpPr>
            <p:cNvPr id="40" name="Rectangle 39"/>
            <p:cNvSpPr/>
            <p:nvPr/>
          </p:nvSpPr>
          <p:spPr>
            <a:xfrm>
              <a:off x="0" y="0"/>
              <a:ext cx="8001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Isosceles Triangle 40"/>
            <p:cNvSpPr/>
            <p:nvPr/>
          </p:nvSpPr>
          <p:spPr>
            <a:xfrm>
              <a:off x="0" y="-689742"/>
              <a:ext cx="800100" cy="68974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2" name="Subtitle 2">
            <a:extLst>
              <a:ext uri="{FF2B5EF4-FFF2-40B4-BE49-F238E27FC236}">
                <a16:creationId xmlns:a16="http://schemas.microsoft.com/office/drawing/2014/main" id="{5CFEEAAB-57A1-4FBA-9B9F-69FC082DB0E5}"/>
              </a:ext>
            </a:extLst>
          </p:cNvPr>
          <p:cNvSpPr txBox="1">
            <a:spLocks/>
          </p:cNvSpPr>
          <p:nvPr/>
        </p:nvSpPr>
        <p:spPr>
          <a:xfrm>
            <a:off x="1275578" y="3124130"/>
            <a:ext cx="4368784" cy="1154162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d-ID" sz="3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Materi pembelajaran yang lengkap</a:t>
            </a:r>
            <a:endParaRPr lang="en-US" sz="3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Freeform 51"/>
          <p:cNvSpPr/>
          <p:nvPr/>
        </p:nvSpPr>
        <p:spPr>
          <a:xfrm rot="20992597" flipH="1">
            <a:off x="5016156" y="-721670"/>
            <a:ext cx="1992868" cy="7975378"/>
          </a:xfrm>
          <a:custGeom>
            <a:avLst/>
            <a:gdLst>
              <a:gd name="connsiteX0" fmla="*/ 498300 w 1745620"/>
              <a:gd name="connsiteY0" fmla="*/ 0 h 6985902"/>
              <a:gd name="connsiteX1" fmla="*/ 259034 w 1745620"/>
              <a:gd name="connsiteY1" fmla="*/ 88256 h 6985902"/>
              <a:gd name="connsiteX2" fmla="*/ 3560 w 1745620"/>
              <a:gd name="connsiteY2" fmla="*/ 3643746 h 6985902"/>
              <a:gd name="connsiteX3" fmla="*/ 3559 w 1745620"/>
              <a:gd name="connsiteY3" fmla="*/ 3643746 h 6985902"/>
              <a:gd name="connsiteX4" fmla="*/ 0 w 1745620"/>
              <a:gd name="connsiteY4" fmla="*/ 3693274 h 6985902"/>
              <a:gd name="connsiteX5" fmla="*/ 20479 w 1745620"/>
              <a:gd name="connsiteY5" fmla="*/ 3738510 h 6985902"/>
              <a:gd name="connsiteX6" fmla="*/ 235371 w 1745620"/>
              <a:gd name="connsiteY6" fmla="*/ 3659246 h 6985902"/>
              <a:gd name="connsiteX7" fmla="*/ 235822 w 1745620"/>
              <a:gd name="connsiteY7" fmla="*/ 3652984 h 6985902"/>
              <a:gd name="connsiteX8" fmla="*/ 235371 w 1745620"/>
              <a:gd name="connsiteY8" fmla="*/ 3659247 h 6985902"/>
              <a:gd name="connsiteX9" fmla="*/ 20479 w 1745620"/>
              <a:gd name="connsiteY9" fmla="*/ 3738511 h 6985902"/>
              <a:gd name="connsiteX10" fmla="*/ 1490595 w 1745620"/>
              <a:gd name="connsiteY10" fmla="*/ 6985902 h 6985902"/>
              <a:gd name="connsiteX11" fmla="*/ 1745620 w 1745620"/>
              <a:gd name="connsiteY11" fmla="*/ 6985901 h 6985902"/>
              <a:gd name="connsiteX12" fmla="*/ 235954 w 1745620"/>
              <a:gd name="connsiteY12" fmla="*/ 3651147 h 6985902"/>
              <a:gd name="connsiteX13" fmla="*/ 235954 w 1745620"/>
              <a:gd name="connsiteY13" fmla="*/ 3651145 h 6985902"/>
              <a:gd name="connsiteX14" fmla="*/ 232604 w 1745620"/>
              <a:gd name="connsiteY14" fmla="*/ 3643747 h 6985902"/>
              <a:gd name="connsiteX15" fmla="*/ 232605 w 1745620"/>
              <a:gd name="connsiteY15" fmla="*/ 3643747 h 6985902"/>
              <a:gd name="connsiteX16" fmla="*/ 235955 w 1745620"/>
              <a:gd name="connsiteY16" fmla="*/ 3651145 h 6985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45620" h="6985902">
                <a:moveTo>
                  <a:pt x="498300" y="0"/>
                </a:moveTo>
                <a:lnTo>
                  <a:pt x="259034" y="88256"/>
                </a:lnTo>
                <a:lnTo>
                  <a:pt x="3560" y="3643746"/>
                </a:lnTo>
                <a:lnTo>
                  <a:pt x="3559" y="3643746"/>
                </a:lnTo>
                <a:lnTo>
                  <a:pt x="0" y="3693274"/>
                </a:lnTo>
                <a:lnTo>
                  <a:pt x="20479" y="3738510"/>
                </a:lnTo>
                <a:lnTo>
                  <a:pt x="235371" y="3659246"/>
                </a:lnTo>
                <a:lnTo>
                  <a:pt x="235822" y="3652984"/>
                </a:lnTo>
                <a:lnTo>
                  <a:pt x="235371" y="3659247"/>
                </a:lnTo>
                <a:lnTo>
                  <a:pt x="20479" y="3738511"/>
                </a:lnTo>
                <a:lnTo>
                  <a:pt x="1490595" y="6985902"/>
                </a:lnTo>
                <a:lnTo>
                  <a:pt x="1745620" y="6985901"/>
                </a:lnTo>
                <a:lnTo>
                  <a:pt x="235954" y="3651147"/>
                </a:lnTo>
                <a:lnTo>
                  <a:pt x="235954" y="3651145"/>
                </a:lnTo>
                <a:lnTo>
                  <a:pt x="232604" y="3643747"/>
                </a:lnTo>
                <a:lnTo>
                  <a:pt x="232605" y="3643747"/>
                </a:lnTo>
                <a:lnTo>
                  <a:pt x="235955" y="36511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">
            <a:extLst>
              <a:ext uri="{FF2B5EF4-FFF2-40B4-BE49-F238E27FC236}">
                <a16:creationId xmlns:a16="http://schemas.microsoft.com/office/drawing/2014/main" id="{4F2CF45B-7F82-4FC4-B0AB-BD302BC9DD60}"/>
              </a:ext>
            </a:extLst>
          </p:cNvPr>
          <p:cNvSpPr>
            <a:spLocks/>
          </p:cNvSpPr>
          <p:nvPr/>
        </p:nvSpPr>
        <p:spPr>
          <a:xfrm>
            <a:off x="7800046" y="5681522"/>
            <a:ext cx="1077424" cy="1051868"/>
          </a:xfrm>
          <a:custGeom>
            <a:avLst/>
            <a:gdLst>
              <a:gd name="connsiteX0" fmla="*/ 1232227 w 3545249"/>
              <a:gd name="connsiteY0" fmla="*/ 3080827 h 3545249"/>
              <a:gd name="connsiteX1" fmla="*/ 1097990 w 3545249"/>
              <a:gd name="connsiteY1" fmla="*/ 3397068 h 3545249"/>
              <a:gd name="connsiteX2" fmla="*/ 1080005 w 3545249"/>
              <a:gd name="connsiteY2" fmla="*/ 3404335 h 3545249"/>
              <a:gd name="connsiteX3" fmla="*/ 1072738 w 3545249"/>
              <a:gd name="connsiteY3" fmla="*/ 3386350 h 3545249"/>
              <a:gd name="connsiteX4" fmla="*/ 1206975 w 3545249"/>
              <a:gd name="connsiteY4" fmla="*/ 3070108 h 3545249"/>
              <a:gd name="connsiteX5" fmla="*/ 1219329 w 3545249"/>
              <a:gd name="connsiteY5" fmla="*/ 3076105 h 3545249"/>
              <a:gd name="connsiteX6" fmla="*/ 761694 w 3545249"/>
              <a:gd name="connsiteY6" fmla="*/ 2764159 h 3545249"/>
              <a:gd name="connsiteX7" fmla="*/ 781733 w 3545249"/>
              <a:gd name="connsiteY7" fmla="*/ 2782914 h 3545249"/>
              <a:gd name="connsiteX8" fmla="*/ 538587 w 3545249"/>
              <a:gd name="connsiteY8" fmla="*/ 3026060 h 3545249"/>
              <a:gd name="connsiteX9" fmla="*/ 519189 w 3545249"/>
              <a:gd name="connsiteY9" fmla="*/ 3026060 h 3545249"/>
              <a:gd name="connsiteX10" fmla="*/ 519189 w 3545249"/>
              <a:gd name="connsiteY10" fmla="*/ 3006663 h 3545249"/>
              <a:gd name="connsiteX11" fmla="*/ 1786341 w 3545249"/>
              <a:gd name="connsiteY11" fmla="*/ 3188270 h 3545249"/>
              <a:gd name="connsiteX12" fmla="*/ 1786341 w 3545249"/>
              <a:gd name="connsiteY12" fmla="*/ 3531533 h 3545249"/>
              <a:gd name="connsiteX13" fmla="*/ 1772625 w 3545249"/>
              <a:gd name="connsiteY13" fmla="*/ 3545249 h 3545249"/>
              <a:gd name="connsiteX14" fmla="*/ 1758909 w 3545249"/>
              <a:gd name="connsiteY14" fmla="*/ 3531533 h 3545249"/>
              <a:gd name="connsiteX15" fmla="*/ 1758909 w 3545249"/>
              <a:gd name="connsiteY15" fmla="*/ 3188467 h 3545249"/>
              <a:gd name="connsiteX16" fmla="*/ 1770184 w 3545249"/>
              <a:gd name="connsiteY16" fmla="*/ 3189038 h 3545249"/>
              <a:gd name="connsiteX17" fmla="*/ 455155 w 3545249"/>
              <a:gd name="connsiteY17" fmla="*/ 2290125 h 3545249"/>
              <a:gd name="connsiteX18" fmla="*/ 459686 w 3545249"/>
              <a:gd name="connsiteY18" fmla="*/ 2303085 h 3545249"/>
              <a:gd name="connsiteX19" fmla="*/ 465431 w 3545249"/>
              <a:gd name="connsiteY19" fmla="*/ 2315559 h 3545249"/>
              <a:gd name="connsiteX20" fmla="*/ 146931 w 3545249"/>
              <a:gd name="connsiteY20" fmla="*/ 2444241 h 3545249"/>
              <a:gd name="connsiteX21" fmla="*/ 129076 w 3545249"/>
              <a:gd name="connsiteY21" fmla="*/ 2436662 h 3545249"/>
              <a:gd name="connsiteX22" fmla="*/ 136655 w 3545249"/>
              <a:gd name="connsiteY22" fmla="*/ 2418807 h 3545249"/>
              <a:gd name="connsiteX23" fmla="*/ 2315558 w 3545249"/>
              <a:gd name="connsiteY23" fmla="*/ 3079817 h 3545249"/>
              <a:gd name="connsiteX24" fmla="*/ 2444241 w 3545249"/>
              <a:gd name="connsiteY24" fmla="*/ 3398318 h 3545249"/>
              <a:gd name="connsiteX25" fmla="*/ 2436662 w 3545249"/>
              <a:gd name="connsiteY25" fmla="*/ 3416173 h 3545249"/>
              <a:gd name="connsiteX26" fmla="*/ 2418806 w 3545249"/>
              <a:gd name="connsiteY26" fmla="*/ 3408594 h 3545249"/>
              <a:gd name="connsiteX27" fmla="*/ 2290124 w 3545249"/>
              <a:gd name="connsiteY27" fmla="*/ 3090093 h 3545249"/>
              <a:gd name="connsiteX28" fmla="*/ 2303086 w 3545249"/>
              <a:gd name="connsiteY28" fmla="*/ 3085562 h 3545249"/>
              <a:gd name="connsiteX29" fmla="*/ 356780 w 3545249"/>
              <a:gd name="connsiteY29" fmla="*/ 1758909 h 3545249"/>
              <a:gd name="connsiteX30" fmla="*/ 356210 w 3545249"/>
              <a:gd name="connsiteY30" fmla="*/ 1770183 h 3545249"/>
              <a:gd name="connsiteX31" fmla="*/ 356978 w 3545249"/>
              <a:gd name="connsiteY31" fmla="*/ 1786341 h 3545249"/>
              <a:gd name="connsiteX32" fmla="*/ 13716 w 3545249"/>
              <a:gd name="connsiteY32" fmla="*/ 1786341 h 3545249"/>
              <a:gd name="connsiteX33" fmla="*/ 0 w 3545249"/>
              <a:gd name="connsiteY33" fmla="*/ 1772625 h 3545249"/>
              <a:gd name="connsiteX34" fmla="*/ 13716 w 3545249"/>
              <a:gd name="connsiteY34" fmla="*/ 1758909 h 3545249"/>
              <a:gd name="connsiteX35" fmla="*/ 2782913 w 3545249"/>
              <a:gd name="connsiteY35" fmla="*/ 2763516 h 3545249"/>
              <a:gd name="connsiteX36" fmla="*/ 3026059 w 3545249"/>
              <a:gd name="connsiteY36" fmla="*/ 3006662 h 3545249"/>
              <a:gd name="connsiteX37" fmla="*/ 3026059 w 3545249"/>
              <a:gd name="connsiteY37" fmla="*/ 3026060 h 3545249"/>
              <a:gd name="connsiteX38" fmla="*/ 3006662 w 3545249"/>
              <a:gd name="connsiteY38" fmla="*/ 3026060 h 3545249"/>
              <a:gd name="connsiteX39" fmla="*/ 2764159 w 3545249"/>
              <a:gd name="connsiteY39" fmla="*/ 2783556 h 3545249"/>
              <a:gd name="connsiteX40" fmla="*/ 475140 w 3545249"/>
              <a:gd name="connsiteY40" fmla="*/ 1206975 h 3545249"/>
              <a:gd name="connsiteX41" fmla="*/ 469143 w 3545249"/>
              <a:gd name="connsiteY41" fmla="*/ 1219329 h 3545249"/>
              <a:gd name="connsiteX42" fmla="*/ 464421 w 3545249"/>
              <a:gd name="connsiteY42" fmla="*/ 1232226 h 3545249"/>
              <a:gd name="connsiteX43" fmla="*/ 148181 w 3545249"/>
              <a:gd name="connsiteY43" fmla="*/ 1097990 h 3545249"/>
              <a:gd name="connsiteX44" fmla="*/ 140914 w 3545249"/>
              <a:gd name="connsiteY44" fmla="*/ 1080005 h 3545249"/>
              <a:gd name="connsiteX45" fmla="*/ 158900 w 3545249"/>
              <a:gd name="connsiteY45" fmla="*/ 1072739 h 3545249"/>
              <a:gd name="connsiteX46" fmla="*/ 3397068 w 3545249"/>
              <a:gd name="connsiteY46" fmla="*/ 2447259 h 3545249"/>
              <a:gd name="connsiteX47" fmla="*/ 3404334 w 3545249"/>
              <a:gd name="connsiteY47" fmla="*/ 2465245 h 3545249"/>
              <a:gd name="connsiteX48" fmla="*/ 3386350 w 3545249"/>
              <a:gd name="connsiteY48" fmla="*/ 2472511 h 3545249"/>
              <a:gd name="connsiteX49" fmla="*/ 3070108 w 3545249"/>
              <a:gd name="connsiteY49" fmla="*/ 2338274 h 3545249"/>
              <a:gd name="connsiteX50" fmla="*/ 3076105 w 3545249"/>
              <a:gd name="connsiteY50" fmla="*/ 2325919 h 3545249"/>
              <a:gd name="connsiteX51" fmla="*/ 3080826 w 3545249"/>
              <a:gd name="connsiteY51" fmla="*/ 2313023 h 3545249"/>
              <a:gd name="connsiteX52" fmla="*/ 538587 w 3545249"/>
              <a:gd name="connsiteY52" fmla="*/ 519190 h 3545249"/>
              <a:gd name="connsiteX53" fmla="*/ 781089 w 3545249"/>
              <a:gd name="connsiteY53" fmla="*/ 761692 h 3545249"/>
              <a:gd name="connsiteX54" fmla="*/ 762335 w 3545249"/>
              <a:gd name="connsiteY54" fmla="*/ 781733 h 3545249"/>
              <a:gd name="connsiteX55" fmla="*/ 519189 w 3545249"/>
              <a:gd name="connsiteY55" fmla="*/ 538587 h 3545249"/>
              <a:gd name="connsiteX56" fmla="*/ 519189 w 3545249"/>
              <a:gd name="connsiteY56" fmla="*/ 519190 h 3545249"/>
              <a:gd name="connsiteX57" fmla="*/ 538587 w 3545249"/>
              <a:gd name="connsiteY57" fmla="*/ 519190 h 3545249"/>
              <a:gd name="connsiteX58" fmla="*/ 3541231 w 3545249"/>
              <a:gd name="connsiteY58" fmla="*/ 1762926 h 3545249"/>
              <a:gd name="connsiteX59" fmla="*/ 3545249 w 3545249"/>
              <a:gd name="connsiteY59" fmla="*/ 1772625 h 3545249"/>
              <a:gd name="connsiteX60" fmla="*/ 3531533 w 3545249"/>
              <a:gd name="connsiteY60" fmla="*/ 1786341 h 3545249"/>
              <a:gd name="connsiteX61" fmla="*/ 3188468 w 3545249"/>
              <a:gd name="connsiteY61" fmla="*/ 1786341 h 3545249"/>
              <a:gd name="connsiteX62" fmla="*/ 3189039 w 3545249"/>
              <a:gd name="connsiteY62" fmla="*/ 1775065 h 3545249"/>
              <a:gd name="connsiteX63" fmla="*/ 3188271 w 3545249"/>
              <a:gd name="connsiteY63" fmla="*/ 1758909 h 3545249"/>
              <a:gd name="connsiteX64" fmla="*/ 3531533 w 3545249"/>
              <a:gd name="connsiteY64" fmla="*/ 1758909 h 3545249"/>
              <a:gd name="connsiteX65" fmla="*/ 3541231 w 3545249"/>
              <a:gd name="connsiteY65" fmla="*/ 1762926 h 3545249"/>
              <a:gd name="connsiteX66" fmla="*/ 3408815 w 3545249"/>
              <a:gd name="connsiteY66" fmla="*/ 1101101 h 3545249"/>
              <a:gd name="connsiteX67" fmla="*/ 3416174 w 3545249"/>
              <a:gd name="connsiteY67" fmla="*/ 1108588 h 3545249"/>
              <a:gd name="connsiteX68" fmla="*/ 3408595 w 3545249"/>
              <a:gd name="connsiteY68" fmla="*/ 1126444 h 3545249"/>
              <a:gd name="connsiteX69" fmla="*/ 3090094 w 3545249"/>
              <a:gd name="connsiteY69" fmla="*/ 1255126 h 3545249"/>
              <a:gd name="connsiteX70" fmla="*/ 3085563 w 3545249"/>
              <a:gd name="connsiteY70" fmla="*/ 1242162 h 3545249"/>
              <a:gd name="connsiteX71" fmla="*/ 3079818 w 3545249"/>
              <a:gd name="connsiteY71" fmla="*/ 1229691 h 3545249"/>
              <a:gd name="connsiteX72" fmla="*/ 3398318 w 3545249"/>
              <a:gd name="connsiteY72" fmla="*/ 1101009 h 3545249"/>
              <a:gd name="connsiteX73" fmla="*/ 3408815 w 3545249"/>
              <a:gd name="connsiteY73" fmla="*/ 1101101 h 3545249"/>
              <a:gd name="connsiteX74" fmla="*/ 1119086 w 3545249"/>
              <a:gd name="connsiteY74" fmla="*/ 129167 h 3545249"/>
              <a:gd name="connsiteX75" fmla="*/ 1126444 w 3545249"/>
              <a:gd name="connsiteY75" fmla="*/ 136655 h 3545249"/>
              <a:gd name="connsiteX76" fmla="*/ 1255126 w 3545249"/>
              <a:gd name="connsiteY76" fmla="*/ 455154 h 3545249"/>
              <a:gd name="connsiteX77" fmla="*/ 1242163 w 3545249"/>
              <a:gd name="connsiteY77" fmla="*/ 459685 h 3545249"/>
              <a:gd name="connsiteX78" fmla="*/ 1229691 w 3545249"/>
              <a:gd name="connsiteY78" fmla="*/ 465430 h 3545249"/>
              <a:gd name="connsiteX79" fmla="*/ 1101009 w 3545249"/>
              <a:gd name="connsiteY79" fmla="*/ 146931 h 3545249"/>
              <a:gd name="connsiteX80" fmla="*/ 1108588 w 3545249"/>
              <a:gd name="connsiteY80" fmla="*/ 129075 h 3545249"/>
              <a:gd name="connsiteX81" fmla="*/ 1119086 w 3545249"/>
              <a:gd name="connsiteY81" fmla="*/ 129167 h 3545249"/>
              <a:gd name="connsiteX82" fmla="*/ 1782323 w 3545249"/>
              <a:gd name="connsiteY82" fmla="*/ 4017 h 3545249"/>
              <a:gd name="connsiteX83" fmla="*/ 1786341 w 3545249"/>
              <a:gd name="connsiteY83" fmla="*/ 13716 h 3545249"/>
              <a:gd name="connsiteX84" fmla="*/ 1786341 w 3545249"/>
              <a:gd name="connsiteY84" fmla="*/ 356780 h 3545249"/>
              <a:gd name="connsiteX85" fmla="*/ 1775065 w 3545249"/>
              <a:gd name="connsiteY85" fmla="*/ 356210 h 3545249"/>
              <a:gd name="connsiteX86" fmla="*/ 1758909 w 3545249"/>
              <a:gd name="connsiteY86" fmla="*/ 356978 h 3545249"/>
              <a:gd name="connsiteX87" fmla="*/ 1758909 w 3545249"/>
              <a:gd name="connsiteY87" fmla="*/ 13716 h 3545249"/>
              <a:gd name="connsiteX88" fmla="*/ 1772625 w 3545249"/>
              <a:gd name="connsiteY88" fmla="*/ 0 h 3545249"/>
              <a:gd name="connsiteX89" fmla="*/ 1782323 w 3545249"/>
              <a:gd name="connsiteY89" fmla="*/ 4017 h 3545249"/>
              <a:gd name="connsiteX90" fmla="*/ 3026059 w 3545249"/>
              <a:gd name="connsiteY90" fmla="*/ 519191 h 3545249"/>
              <a:gd name="connsiteX91" fmla="*/ 3026059 w 3545249"/>
              <a:gd name="connsiteY91" fmla="*/ 538588 h 3545249"/>
              <a:gd name="connsiteX92" fmla="*/ 2783557 w 3545249"/>
              <a:gd name="connsiteY92" fmla="*/ 781090 h 3545249"/>
              <a:gd name="connsiteX93" fmla="*/ 2763517 w 3545249"/>
              <a:gd name="connsiteY93" fmla="*/ 762335 h 3545249"/>
              <a:gd name="connsiteX94" fmla="*/ 3006662 w 3545249"/>
              <a:gd name="connsiteY94" fmla="*/ 519191 h 3545249"/>
              <a:gd name="connsiteX95" fmla="*/ 3026059 w 3545249"/>
              <a:gd name="connsiteY95" fmla="*/ 519191 h 3545249"/>
              <a:gd name="connsiteX96" fmla="*/ 2465244 w 3545249"/>
              <a:gd name="connsiteY96" fmla="*/ 140916 h 3545249"/>
              <a:gd name="connsiteX97" fmla="*/ 2472511 w 3545249"/>
              <a:gd name="connsiteY97" fmla="*/ 158901 h 3545249"/>
              <a:gd name="connsiteX98" fmla="*/ 2338275 w 3545249"/>
              <a:gd name="connsiteY98" fmla="*/ 475140 h 3545249"/>
              <a:gd name="connsiteX99" fmla="*/ 2325919 w 3545249"/>
              <a:gd name="connsiteY99" fmla="*/ 469143 h 3545249"/>
              <a:gd name="connsiteX100" fmla="*/ 2313025 w 3545249"/>
              <a:gd name="connsiteY100" fmla="*/ 464422 h 3545249"/>
              <a:gd name="connsiteX101" fmla="*/ 2447260 w 3545249"/>
              <a:gd name="connsiteY101" fmla="*/ 148183 h 3545249"/>
              <a:gd name="connsiteX102" fmla="*/ 2465244 w 3545249"/>
              <a:gd name="connsiteY102" fmla="*/ 140916 h 354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3545249" h="3545249">
                <a:moveTo>
                  <a:pt x="1232227" y="3080827"/>
                </a:moveTo>
                <a:lnTo>
                  <a:pt x="1097990" y="3397068"/>
                </a:lnTo>
                <a:cubicBezTo>
                  <a:pt x="1095030" y="3404042"/>
                  <a:pt x="1086978" y="3407295"/>
                  <a:pt x="1080005" y="3404335"/>
                </a:cubicBezTo>
                <a:cubicBezTo>
                  <a:pt x="1073032" y="3401375"/>
                  <a:pt x="1069778" y="3393323"/>
                  <a:pt x="1072738" y="3386350"/>
                </a:cubicBezTo>
                <a:lnTo>
                  <a:pt x="1206975" y="3070108"/>
                </a:lnTo>
                <a:lnTo>
                  <a:pt x="1219329" y="3076105"/>
                </a:lnTo>
                <a:close/>
                <a:moveTo>
                  <a:pt x="761694" y="2764159"/>
                </a:moveTo>
                <a:lnTo>
                  <a:pt x="781733" y="2782914"/>
                </a:lnTo>
                <a:lnTo>
                  <a:pt x="538587" y="3026060"/>
                </a:lnTo>
                <a:cubicBezTo>
                  <a:pt x="533230" y="3031417"/>
                  <a:pt x="524546" y="3031417"/>
                  <a:pt x="519189" y="3026060"/>
                </a:cubicBezTo>
                <a:cubicBezTo>
                  <a:pt x="513833" y="3020704"/>
                  <a:pt x="513833" y="3012019"/>
                  <a:pt x="519189" y="3006663"/>
                </a:cubicBezTo>
                <a:close/>
                <a:moveTo>
                  <a:pt x="1786341" y="3188270"/>
                </a:moveTo>
                <a:lnTo>
                  <a:pt x="1786341" y="3531533"/>
                </a:lnTo>
                <a:cubicBezTo>
                  <a:pt x="1786341" y="3539109"/>
                  <a:pt x="1780200" y="3545249"/>
                  <a:pt x="1772625" y="3545249"/>
                </a:cubicBezTo>
                <a:cubicBezTo>
                  <a:pt x="1765050" y="3545249"/>
                  <a:pt x="1758909" y="3539109"/>
                  <a:pt x="1758909" y="3531533"/>
                </a:cubicBezTo>
                <a:lnTo>
                  <a:pt x="1758909" y="3188467"/>
                </a:lnTo>
                <a:lnTo>
                  <a:pt x="1770184" y="3189038"/>
                </a:lnTo>
                <a:close/>
                <a:moveTo>
                  <a:pt x="455155" y="2290125"/>
                </a:moveTo>
                <a:lnTo>
                  <a:pt x="459686" y="2303085"/>
                </a:lnTo>
                <a:lnTo>
                  <a:pt x="465431" y="2315559"/>
                </a:lnTo>
                <a:lnTo>
                  <a:pt x="146931" y="2444241"/>
                </a:lnTo>
                <a:cubicBezTo>
                  <a:pt x="139908" y="2447079"/>
                  <a:pt x="131914" y="2443685"/>
                  <a:pt x="129076" y="2436662"/>
                </a:cubicBezTo>
                <a:cubicBezTo>
                  <a:pt x="126238" y="2429638"/>
                  <a:pt x="129631" y="2421644"/>
                  <a:pt x="136655" y="2418807"/>
                </a:cubicBezTo>
                <a:close/>
                <a:moveTo>
                  <a:pt x="2315558" y="3079817"/>
                </a:moveTo>
                <a:lnTo>
                  <a:pt x="2444241" y="3398318"/>
                </a:lnTo>
                <a:cubicBezTo>
                  <a:pt x="2447079" y="3405342"/>
                  <a:pt x="2443685" y="3413335"/>
                  <a:pt x="2436662" y="3416173"/>
                </a:cubicBezTo>
                <a:cubicBezTo>
                  <a:pt x="2429638" y="3419011"/>
                  <a:pt x="2421644" y="3415618"/>
                  <a:pt x="2418806" y="3408594"/>
                </a:cubicBezTo>
                <a:lnTo>
                  <a:pt x="2290124" y="3090093"/>
                </a:lnTo>
                <a:lnTo>
                  <a:pt x="2303086" y="3085562"/>
                </a:lnTo>
                <a:close/>
                <a:moveTo>
                  <a:pt x="356780" y="1758909"/>
                </a:moveTo>
                <a:lnTo>
                  <a:pt x="356210" y="1770183"/>
                </a:lnTo>
                <a:lnTo>
                  <a:pt x="356978" y="1786341"/>
                </a:lnTo>
                <a:lnTo>
                  <a:pt x="13716" y="1786341"/>
                </a:lnTo>
                <a:cubicBezTo>
                  <a:pt x="6141" y="1786341"/>
                  <a:pt x="0" y="1780200"/>
                  <a:pt x="0" y="1772625"/>
                </a:cubicBezTo>
                <a:cubicBezTo>
                  <a:pt x="0" y="1765050"/>
                  <a:pt x="6141" y="1758909"/>
                  <a:pt x="13716" y="1758909"/>
                </a:cubicBezTo>
                <a:close/>
                <a:moveTo>
                  <a:pt x="2782913" y="2763516"/>
                </a:moveTo>
                <a:lnTo>
                  <a:pt x="3026059" y="3006662"/>
                </a:lnTo>
                <a:cubicBezTo>
                  <a:pt x="3031416" y="3012019"/>
                  <a:pt x="3031415" y="3020703"/>
                  <a:pt x="3026059" y="3026060"/>
                </a:cubicBezTo>
                <a:cubicBezTo>
                  <a:pt x="3020703" y="3031416"/>
                  <a:pt x="3012019" y="3031417"/>
                  <a:pt x="3006662" y="3026060"/>
                </a:cubicBezTo>
                <a:lnTo>
                  <a:pt x="2764159" y="2783556"/>
                </a:lnTo>
                <a:close/>
                <a:moveTo>
                  <a:pt x="475140" y="1206975"/>
                </a:moveTo>
                <a:lnTo>
                  <a:pt x="469143" y="1219329"/>
                </a:lnTo>
                <a:lnTo>
                  <a:pt x="464421" y="1232226"/>
                </a:lnTo>
                <a:lnTo>
                  <a:pt x="148181" y="1097990"/>
                </a:lnTo>
                <a:cubicBezTo>
                  <a:pt x="141208" y="1095031"/>
                  <a:pt x="137955" y="1086978"/>
                  <a:pt x="140914" y="1080005"/>
                </a:cubicBezTo>
                <a:cubicBezTo>
                  <a:pt x="143875" y="1073033"/>
                  <a:pt x="151927" y="1069780"/>
                  <a:pt x="158900" y="1072739"/>
                </a:cubicBezTo>
                <a:close/>
                <a:moveTo>
                  <a:pt x="3397068" y="2447259"/>
                </a:moveTo>
                <a:cubicBezTo>
                  <a:pt x="3404041" y="2450219"/>
                  <a:pt x="3407294" y="2458272"/>
                  <a:pt x="3404334" y="2465245"/>
                </a:cubicBezTo>
                <a:cubicBezTo>
                  <a:pt x="3401374" y="2472217"/>
                  <a:pt x="3393323" y="2475471"/>
                  <a:pt x="3386350" y="2472511"/>
                </a:cubicBezTo>
                <a:lnTo>
                  <a:pt x="3070108" y="2338274"/>
                </a:lnTo>
                <a:lnTo>
                  <a:pt x="3076105" y="2325919"/>
                </a:lnTo>
                <a:lnTo>
                  <a:pt x="3080826" y="2313023"/>
                </a:lnTo>
                <a:close/>
                <a:moveTo>
                  <a:pt x="538587" y="519190"/>
                </a:moveTo>
                <a:lnTo>
                  <a:pt x="781089" y="761692"/>
                </a:lnTo>
                <a:lnTo>
                  <a:pt x="762335" y="781733"/>
                </a:lnTo>
                <a:lnTo>
                  <a:pt x="519189" y="538587"/>
                </a:lnTo>
                <a:cubicBezTo>
                  <a:pt x="513833" y="533231"/>
                  <a:pt x="513833" y="524546"/>
                  <a:pt x="519189" y="519190"/>
                </a:cubicBezTo>
                <a:cubicBezTo>
                  <a:pt x="524546" y="513834"/>
                  <a:pt x="533230" y="513834"/>
                  <a:pt x="538587" y="519190"/>
                </a:cubicBezTo>
                <a:close/>
                <a:moveTo>
                  <a:pt x="3541231" y="1762926"/>
                </a:moveTo>
                <a:cubicBezTo>
                  <a:pt x="3543714" y="1765408"/>
                  <a:pt x="3545249" y="1768837"/>
                  <a:pt x="3545249" y="1772625"/>
                </a:cubicBezTo>
                <a:cubicBezTo>
                  <a:pt x="3545249" y="1780200"/>
                  <a:pt x="3539108" y="1786341"/>
                  <a:pt x="3531533" y="1786341"/>
                </a:cubicBezTo>
                <a:lnTo>
                  <a:pt x="3188468" y="1786341"/>
                </a:lnTo>
                <a:lnTo>
                  <a:pt x="3189039" y="1775065"/>
                </a:lnTo>
                <a:lnTo>
                  <a:pt x="3188271" y="1758909"/>
                </a:lnTo>
                <a:lnTo>
                  <a:pt x="3531533" y="1758909"/>
                </a:lnTo>
                <a:cubicBezTo>
                  <a:pt x="3535321" y="1758909"/>
                  <a:pt x="3538750" y="1760444"/>
                  <a:pt x="3541231" y="1762926"/>
                </a:cubicBezTo>
                <a:close/>
                <a:moveTo>
                  <a:pt x="3408815" y="1101101"/>
                </a:moveTo>
                <a:cubicBezTo>
                  <a:pt x="3412047" y="1102473"/>
                  <a:pt x="3414755" y="1105077"/>
                  <a:pt x="3416174" y="1108588"/>
                </a:cubicBezTo>
                <a:cubicBezTo>
                  <a:pt x="3419011" y="1115612"/>
                  <a:pt x="3415618" y="1123606"/>
                  <a:pt x="3408595" y="1126444"/>
                </a:cubicBezTo>
                <a:lnTo>
                  <a:pt x="3090094" y="1255126"/>
                </a:lnTo>
                <a:lnTo>
                  <a:pt x="3085563" y="1242162"/>
                </a:lnTo>
                <a:lnTo>
                  <a:pt x="3079818" y="1229691"/>
                </a:lnTo>
                <a:lnTo>
                  <a:pt x="3398318" y="1101009"/>
                </a:lnTo>
                <a:cubicBezTo>
                  <a:pt x="3401830" y="1099591"/>
                  <a:pt x="3405584" y="1099730"/>
                  <a:pt x="3408815" y="1101101"/>
                </a:cubicBezTo>
                <a:close/>
                <a:moveTo>
                  <a:pt x="1119086" y="129167"/>
                </a:moveTo>
                <a:cubicBezTo>
                  <a:pt x="1122317" y="130539"/>
                  <a:pt x="1125025" y="133143"/>
                  <a:pt x="1126444" y="136655"/>
                </a:cubicBezTo>
                <a:lnTo>
                  <a:pt x="1255126" y="455154"/>
                </a:lnTo>
                <a:lnTo>
                  <a:pt x="1242163" y="459685"/>
                </a:lnTo>
                <a:lnTo>
                  <a:pt x="1229691" y="465430"/>
                </a:lnTo>
                <a:lnTo>
                  <a:pt x="1101009" y="146931"/>
                </a:lnTo>
                <a:cubicBezTo>
                  <a:pt x="1098171" y="139907"/>
                  <a:pt x="1101564" y="131913"/>
                  <a:pt x="1108588" y="129075"/>
                </a:cubicBezTo>
                <a:cubicBezTo>
                  <a:pt x="1112100" y="127657"/>
                  <a:pt x="1115854" y="127796"/>
                  <a:pt x="1119086" y="129167"/>
                </a:cubicBezTo>
                <a:close/>
                <a:moveTo>
                  <a:pt x="1782323" y="4017"/>
                </a:moveTo>
                <a:cubicBezTo>
                  <a:pt x="1784806" y="6500"/>
                  <a:pt x="1786341" y="9929"/>
                  <a:pt x="1786341" y="13716"/>
                </a:cubicBezTo>
                <a:lnTo>
                  <a:pt x="1786341" y="356780"/>
                </a:lnTo>
                <a:lnTo>
                  <a:pt x="1775065" y="356210"/>
                </a:lnTo>
                <a:lnTo>
                  <a:pt x="1758909" y="356978"/>
                </a:lnTo>
                <a:lnTo>
                  <a:pt x="1758909" y="13716"/>
                </a:lnTo>
                <a:cubicBezTo>
                  <a:pt x="1758909" y="6141"/>
                  <a:pt x="1765050" y="0"/>
                  <a:pt x="1772625" y="0"/>
                </a:cubicBezTo>
                <a:cubicBezTo>
                  <a:pt x="1776413" y="0"/>
                  <a:pt x="1779841" y="1535"/>
                  <a:pt x="1782323" y="4017"/>
                </a:cubicBezTo>
                <a:close/>
                <a:moveTo>
                  <a:pt x="3026059" y="519191"/>
                </a:moveTo>
                <a:cubicBezTo>
                  <a:pt x="3031415" y="524547"/>
                  <a:pt x="3031415" y="533232"/>
                  <a:pt x="3026059" y="538588"/>
                </a:cubicBezTo>
                <a:lnTo>
                  <a:pt x="2783557" y="781090"/>
                </a:lnTo>
                <a:lnTo>
                  <a:pt x="2763517" y="762335"/>
                </a:lnTo>
                <a:lnTo>
                  <a:pt x="3006662" y="519191"/>
                </a:lnTo>
                <a:cubicBezTo>
                  <a:pt x="3012018" y="513834"/>
                  <a:pt x="3020703" y="513834"/>
                  <a:pt x="3026059" y="519191"/>
                </a:cubicBezTo>
                <a:close/>
                <a:moveTo>
                  <a:pt x="2465244" y="140916"/>
                </a:moveTo>
                <a:cubicBezTo>
                  <a:pt x="2472216" y="143876"/>
                  <a:pt x="2475470" y="151928"/>
                  <a:pt x="2472511" y="158901"/>
                </a:cubicBezTo>
                <a:lnTo>
                  <a:pt x="2338275" y="475140"/>
                </a:lnTo>
                <a:lnTo>
                  <a:pt x="2325919" y="469143"/>
                </a:lnTo>
                <a:lnTo>
                  <a:pt x="2313025" y="464422"/>
                </a:lnTo>
                <a:lnTo>
                  <a:pt x="2447260" y="148183"/>
                </a:lnTo>
                <a:cubicBezTo>
                  <a:pt x="2450219" y="141209"/>
                  <a:pt x="2458272" y="137956"/>
                  <a:pt x="2465244" y="140916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FE4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FREEFORM">
            <a:extLst>
              <a:ext uri="{FF2B5EF4-FFF2-40B4-BE49-F238E27FC236}">
                <a16:creationId xmlns:a16="http://schemas.microsoft.com/office/drawing/2014/main" id="{770F0A86-7E02-421F-941F-B5137EDC7427}"/>
              </a:ext>
            </a:extLst>
          </p:cNvPr>
          <p:cNvSpPr>
            <a:spLocks/>
          </p:cNvSpPr>
          <p:nvPr/>
        </p:nvSpPr>
        <p:spPr>
          <a:xfrm>
            <a:off x="8092859" y="321217"/>
            <a:ext cx="795552" cy="795551"/>
          </a:xfrm>
          <a:custGeom>
            <a:avLst/>
            <a:gdLst>
              <a:gd name="connsiteX0" fmla="*/ 1232227 w 3545249"/>
              <a:gd name="connsiteY0" fmla="*/ 3080827 h 3545249"/>
              <a:gd name="connsiteX1" fmla="*/ 1097990 w 3545249"/>
              <a:gd name="connsiteY1" fmla="*/ 3397068 h 3545249"/>
              <a:gd name="connsiteX2" fmla="*/ 1080005 w 3545249"/>
              <a:gd name="connsiteY2" fmla="*/ 3404335 h 3545249"/>
              <a:gd name="connsiteX3" fmla="*/ 1072738 w 3545249"/>
              <a:gd name="connsiteY3" fmla="*/ 3386350 h 3545249"/>
              <a:gd name="connsiteX4" fmla="*/ 1206975 w 3545249"/>
              <a:gd name="connsiteY4" fmla="*/ 3070108 h 3545249"/>
              <a:gd name="connsiteX5" fmla="*/ 1219329 w 3545249"/>
              <a:gd name="connsiteY5" fmla="*/ 3076105 h 3545249"/>
              <a:gd name="connsiteX6" fmla="*/ 761694 w 3545249"/>
              <a:gd name="connsiteY6" fmla="*/ 2764159 h 3545249"/>
              <a:gd name="connsiteX7" fmla="*/ 781733 w 3545249"/>
              <a:gd name="connsiteY7" fmla="*/ 2782914 h 3545249"/>
              <a:gd name="connsiteX8" fmla="*/ 538587 w 3545249"/>
              <a:gd name="connsiteY8" fmla="*/ 3026060 h 3545249"/>
              <a:gd name="connsiteX9" fmla="*/ 519189 w 3545249"/>
              <a:gd name="connsiteY9" fmla="*/ 3026060 h 3545249"/>
              <a:gd name="connsiteX10" fmla="*/ 519189 w 3545249"/>
              <a:gd name="connsiteY10" fmla="*/ 3006663 h 3545249"/>
              <a:gd name="connsiteX11" fmla="*/ 1786341 w 3545249"/>
              <a:gd name="connsiteY11" fmla="*/ 3188270 h 3545249"/>
              <a:gd name="connsiteX12" fmla="*/ 1786341 w 3545249"/>
              <a:gd name="connsiteY12" fmla="*/ 3531533 h 3545249"/>
              <a:gd name="connsiteX13" fmla="*/ 1772625 w 3545249"/>
              <a:gd name="connsiteY13" fmla="*/ 3545249 h 3545249"/>
              <a:gd name="connsiteX14" fmla="*/ 1758909 w 3545249"/>
              <a:gd name="connsiteY14" fmla="*/ 3531533 h 3545249"/>
              <a:gd name="connsiteX15" fmla="*/ 1758909 w 3545249"/>
              <a:gd name="connsiteY15" fmla="*/ 3188467 h 3545249"/>
              <a:gd name="connsiteX16" fmla="*/ 1770184 w 3545249"/>
              <a:gd name="connsiteY16" fmla="*/ 3189038 h 3545249"/>
              <a:gd name="connsiteX17" fmla="*/ 455155 w 3545249"/>
              <a:gd name="connsiteY17" fmla="*/ 2290125 h 3545249"/>
              <a:gd name="connsiteX18" fmla="*/ 459686 w 3545249"/>
              <a:gd name="connsiteY18" fmla="*/ 2303085 h 3545249"/>
              <a:gd name="connsiteX19" fmla="*/ 465431 w 3545249"/>
              <a:gd name="connsiteY19" fmla="*/ 2315559 h 3545249"/>
              <a:gd name="connsiteX20" fmla="*/ 146931 w 3545249"/>
              <a:gd name="connsiteY20" fmla="*/ 2444241 h 3545249"/>
              <a:gd name="connsiteX21" fmla="*/ 129076 w 3545249"/>
              <a:gd name="connsiteY21" fmla="*/ 2436662 h 3545249"/>
              <a:gd name="connsiteX22" fmla="*/ 136655 w 3545249"/>
              <a:gd name="connsiteY22" fmla="*/ 2418807 h 3545249"/>
              <a:gd name="connsiteX23" fmla="*/ 2315558 w 3545249"/>
              <a:gd name="connsiteY23" fmla="*/ 3079817 h 3545249"/>
              <a:gd name="connsiteX24" fmla="*/ 2444241 w 3545249"/>
              <a:gd name="connsiteY24" fmla="*/ 3398318 h 3545249"/>
              <a:gd name="connsiteX25" fmla="*/ 2436662 w 3545249"/>
              <a:gd name="connsiteY25" fmla="*/ 3416173 h 3545249"/>
              <a:gd name="connsiteX26" fmla="*/ 2418806 w 3545249"/>
              <a:gd name="connsiteY26" fmla="*/ 3408594 h 3545249"/>
              <a:gd name="connsiteX27" fmla="*/ 2290124 w 3545249"/>
              <a:gd name="connsiteY27" fmla="*/ 3090093 h 3545249"/>
              <a:gd name="connsiteX28" fmla="*/ 2303086 w 3545249"/>
              <a:gd name="connsiteY28" fmla="*/ 3085562 h 3545249"/>
              <a:gd name="connsiteX29" fmla="*/ 356780 w 3545249"/>
              <a:gd name="connsiteY29" fmla="*/ 1758909 h 3545249"/>
              <a:gd name="connsiteX30" fmla="*/ 356210 w 3545249"/>
              <a:gd name="connsiteY30" fmla="*/ 1770183 h 3545249"/>
              <a:gd name="connsiteX31" fmla="*/ 356978 w 3545249"/>
              <a:gd name="connsiteY31" fmla="*/ 1786341 h 3545249"/>
              <a:gd name="connsiteX32" fmla="*/ 13716 w 3545249"/>
              <a:gd name="connsiteY32" fmla="*/ 1786341 h 3545249"/>
              <a:gd name="connsiteX33" fmla="*/ 0 w 3545249"/>
              <a:gd name="connsiteY33" fmla="*/ 1772625 h 3545249"/>
              <a:gd name="connsiteX34" fmla="*/ 13716 w 3545249"/>
              <a:gd name="connsiteY34" fmla="*/ 1758909 h 3545249"/>
              <a:gd name="connsiteX35" fmla="*/ 2782913 w 3545249"/>
              <a:gd name="connsiteY35" fmla="*/ 2763516 h 3545249"/>
              <a:gd name="connsiteX36" fmla="*/ 3026059 w 3545249"/>
              <a:gd name="connsiteY36" fmla="*/ 3006662 h 3545249"/>
              <a:gd name="connsiteX37" fmla="*/ 3026059 w 3545249"/>
              <a:gd name="connsiteY37" fmla="*/ 3026060 h 3545249"/>
              <a:gd name="connsiteX38" fmla="*/ 3006662 w 3545249"/>
              <a:gd name="connsiteY38" fmla="*/ 3026060 h 3545249"/>
              <a:gd name="connsiteX39" fmla="*/ 2764159 w 3545249"/>
              <a:gd name="connsiteY39" fmla="*/ 2783556 h 3545249"/>
              <a:gd name="connsiteX40" fmla="*/ 475140 w 3545249"/>
              <a:gd name="connsiteY40" fmla="*/ 1206975 h 3545249"/>
              <a:gd name="connsiteX41" fmla="*/ 469143 w 3545249"/>
              <a:gd name="connsiteY41" fmla="*/ 1219329 h 3545249"/>
              <a:gd name="connsiteX42" fmla="*/ 464421 w 3545249"/>
              <a:gd name="connsiteY42" fmla="*/ 1232226 h 3545249"/>
              <a:gd name="connsiteX43" fmla="*/ 148181 w 3545249"/>
              <a:gd name="connsiteY43" fmla="*/ 1097990 h 3545249"/>
              <a:gd name="connsiteX44" fmla="*/ 140914 w 3545249"/>
              <a:gd name="connsiteY44" fmla="*/ 1080005 h 3545249"/>
              <a:gd name="connsiteX45" fmla="*/ 158900 w 3545249"/>
              <a:gd name="connsiteY45" fmla="*/ 1072739 h 3545249"/>
              <a:gd name="connsiteX46" fmla="*/ 3397068 w 3545249"/>
              <a:gd name="connsiteY46" fmla="*/ 2447259 h 3545249"/>
              <a:gd name="connsiteX47" fmla="*/ 3404334 w 3545249"/>
              <a:gd name="connsiteY47" fmla="*/ 2465245 h 3545249"/>
              <a:gd name="connsiteX48" fmla="*/ 3386350 w 3545249"/>
              <a:gd name="connsiteY48" fmla="*/ 2472511 h 3545249"/>
              <a:gd name="connsiteX49" fmla="*/ 3070108 w 3545249"/>
              <a:gd name="connsiteY49" fmla="*/ 2338274 h 3545249"/>
              <a:gd name="connsiteX50" fmla="*/ 3076105 w 3545249"/>
              <a:gd name="connsiteY50" fmla="*/ 2325919 h 3545249"/>
              <a:gd name="connsiteX51" fmla="*/ 3080826 w 3545249"/>
              <a:gd name="connsiteY51" fmla="*/ 2313023 h 3545249"/>
              <a:gd name="connsiteX52" fmla="*/ 538587 w 3545249"/>
              <a:gd name="connsiteY52" fmla="*/ 519190 h 3545249"/>
              <a:gd name="connsiteX53" fmla="*/ 781089 w 3545249"/>
              <a:gd name="connsiteY53" fmla="*/ 761692 h 3545249"/>
              <a:gd name="connsiteX54" fmla="*/ 762335 w 3545249"/>
              <a:gd name="connsiteY54" fmla="*/ 781733 h 3545249"/>
              <a:gd name="connsiteX55" fmla="*/ 519189 w 3545249"/>
              <a:gd name="connsiteY55" fmla="*/ 538587 h 3545249"/>
              <a:gd name="connsiteX56" fmla="*/ 519189 w 3545249"/>
              <a:gd name="connsiteY56" fmla="*/ 519190 h 3545249"/>
              <a:gd name="connsiteX57" fmla="*/ 538587 w 3545249"/>
              <a:gd name="connsiteY57" fmla="*/ 519190 h 3545249"/>
              <a:gd name="connsiteX58" fmla="*/ 3541231 w 3545249"/>
              <a:gd name="connsiteY58" fmla="*/ 1762926 h 3545249"/>
              <a:gd name="connsiteX59" fmla="*/ 3545249 w 3545249"/>
              <a:gd name="connsiteY59" fmla="*/ 1772625 h 3545249"/>
              <a:gd name="connsiteX60" fmla="*/ 3531533 w 3545249"/>
              <a:gd name="connsiteY60" fmla="*/ 1786341 h 3545249"/>
              <a:gd name="connsiteX61" fmla="*/ 3188468 w 3545249"/>
              <a:gd name="connsiteY61" fmla="*/ 1786341 h 3545249"/>
              <a:gd name="connsiteX62" fmla="*/ 3189039 w 3545249"/>
              <a:gd name="connsiteY62" fmla="*/ 1775065 h 3545249"/>
              <a:gd name="connsiteX63" fmla="*/ 3188271 w 3545249"/>
              <a:gd name="connsiteY63" fmla="*/ 1758909 h 3545249"/>
              <a:gd name="connsiteX64" fmla="*/ 3531533 w 3545249"/>
              <a:gd name="connsiteY64" fmla="*/ 1758909 h 3545249"/>
              <a:gd name="connsiteX65" fmla="*/ 3541231 w 3545249"/>
              <a:gd name="connsiteY65" fmla="*/ 1762926 h 3545249"/>
              <a:gd name="connsiteX66" fmla="*/ 3408815 w 3545249"/>
              <a:gd name="connsiteY66" fmla="*/ 1101101 h 3545249"/>
              <a:gd name="connsiteX67" fmla="*/ 3416174 w 3545249"/>
              <a:gd name="connsiteY67" fmla="*/ 1108588 h 3545249"/>
              <a:gd name="connsiteX68" fmla="*/ 3408595 w 3545249"/>
              <a:gd name="connsiteY68" fmla="*/ 1126444 h 3545249"/>
              <a:gd name="connsiteX69" fmla="*/ 3090094 w 3545249"/>
              <a:gd name="connsiteY69" fmla="*/ 1255126 h 3545249"/>
              <a:gd name="connsiteX70" fmla="*/ 3085563 w 3545249"/>
              <a:gd name="connsiteY70" fmla="*/ 1242162 h 3545249"/>
              <a:gd name="connsiteX71" fmla="*/ 3079818 w 3545249"/>
              <a:gd name="connsiteY71" fmla="*/ 1229691 h 3545249"/>
              <a:gd name="connsiteX72" fmla="*/ 3398318 w 3545249"/>
              <a:gd name="connsiteY72" fmla="*/ 1101009 h 3545249"/>
              <a:gd name="connsiteX73" fmla="*/ 3408815 w 3545249"/>
              <a:gd name="connsiteY73" fmla="*/ 1101101 h 3545249"/>
              <a:gd name="connsiteX74" fmla="*/ 1119086 w 3545249"/>
              <a:gd name="connsiteY74" fmla="*/ 129167 h 3545249"/>
              <a:gd name="connsiteX75" fmla="*/ 1126444 w 3545249"/>
              <a:gd name="connsiteY75" fmla="*/ 136655 h 3545249"/>
              <a:gd name="connsiteX76" fmla="*/ 1255126 w 3545249"/>
              <a:gd name="connsiteY76" fmla="*/ 455154 h 3545249"/>
              <a:gd name="connsiteX77" fmla="*/ 1242163 w 3545249"/>
              <a:gd name="connsiteY77" fmla="*/ 459685 h 3545249"/>
              <a:gd name="connsiteX78" fmla="*/ 1229691 w 3545249"/>
              <a:gd name="connsiteY78" fmla="*/ 465430 h 3545249"/>
              <a:gd name="connsiteX79" fmla="*/ 1101009 w 3545249"/>
              <a:gd name="connsiteY79" fmla="*/ 146931 h 3545249"/>
              <a:gd name="connsiteX80" fmla="*/ 1108588 w 3545249"/>
              <a:gd name="connsiteY80" fmla="*/ 129075 h 3545249"/>
              <a:gd name="connsiteX81" fmla="*/ 1119086 w 3545249"/>
              <a:gd name="connsiteY81" fmla="*/ 129167 h 3545249"/>
              <a:gd name="connsiteX82" fmla="*/ 1782323 w 3545249"/>
              <a:gd name="connsiteY82" fmla="*/ 4017 h 3545249"/>
              <a:gd name="connsiteX83" fmla="*/ 1786341 w 3545249"/>
              <a:gd name="connsiteY83" fmla="*/ 13716 h 3545249"/>
              <a:gd name="connsiteX84" fmla="*/ 1786341 w 3545249"/>
              <a:gd name="connsiteY84" fmla="*/ 356780 h 3545249"/>
              <a:gd name="connsiteX85" fmla="*/ 1775065 w 3545249"/>
              <a:gd name="connsiteY85" fmla="*/ 356210 h 3545249"/>
              <a:gd name="connsiteX86" fmla="*/ 1758909 w 3545249"/>
              <a:gd name="connsiteY86" fmla="*/ 356978 h 3545249"/>
              <a:gd name="connsiteX87" fmla="*/ 1758909 w 3545249"/>
              <a:gd name="connsiteY87" fmla="*/ 13716 h 3545249"/>
              <a:gd name="connsiteX88" fmla="*/ 1772625 w 3545249"/>
              <a:gd name="connsiteY88" fmla="*/ 0 h 3545249"/>
              <a:gd name="connsiteX89" fmla="*/ 1782323 w 3545249"/>
              <a:gd name="connsiteY89" fmla="*/ 4017 h 3545249"/>
              <a:gd name="connsiteX90" fmla="*/ 3026059 w 3545249"/>
              <a:gd name="connsiteY90" fmla="*/ 519191 h 3545249"/>
              <a:gd name="connsiteX91" fmla="*/ 3026059 w 3545249"/>
              <a:gd name="connsiteY91" fmla="*/ 538588 h 3545249"/>
              <a:gd name="connsiteX92" fmla="*/ 2783557 w 3545249"/>
              <a:gd name="connsiteY92" fmla="*/ 781090 h 3545249"/>
              <a:gd name="connsiteX93" fmla="*/ 2763517 w 3545249"/>
              <a:gd name="connsiteY93" fmla="*/ 762335 h 3545249"/>
              <a:gd name="connsiteX94" fmla="*/ 3006662 w 3545249"/>
              <a:gd name="connsiteY94" fmla="*/ 519191 h 3545249"/>
              <a:gd name="connsiteX95" fmla="*/ 3026059 w 3545249"/>
              <a:gd name="connsiteY95" fmla="*/ 519191 h 3545249"/>
              <a:gd name="connsiteX96" fmla="*/ 2465244 w 3545249"/>
              <a:gd name="connsiteY96" fmla="*/ 140916 h 3545249"/>
              <a:gd name="connsiteX97" fmla="*/ 2472511 w 3545249"/>
              <a:gd name="connsiteY97" fmla="*/ 158901 h 3545249"/>
              <a:gd name="connsiteX98" fmla="*/ 2338275 w 3545249"/>
              <a:gd name="connsiteY98" fmla="*/ 475140 h 3545249"/>
              <a:gd name="connsiteX99" fmla="*/ 2325919 w 3545249"/>
              <a:gd name="connsiteY99" fmla="*/ 469143 h 3545249"/>
              <a:gd name="connsiteX100" fmla="*/ 2313025 w 3545249"/>
              <a:gd name="connsiteY100" fmla="*/ 464422 h 3545249"/>
              <a:gd name="connsiteX101" fmla="*/ 2447260 w 3545249"/>
              <a:gd name="connsiteY101" fmla="*/ 148183 h 3545249"/>
              <a:gd name="connsiteX102" fmla="*/ 2465244 w 3545249"/>
              <a:gd name="connsiteY102" fmla="*/ 140916 h 354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3545249" h="3545249">
                <a:moveTo>
                  <a:pt x="1232227" y="3080827"/>
                </a:moveTo>
                <a:lnTo>
                  <a:pt x="1097990" y="3397068"/>
                </a:lnTo>
                <a:cubicBezTo>
                  <a:pt x="1095030" y="3404042"/>
                  <a:pt x="1086978" y="3407295"/>
                  <a:pt x="1080005" y="3404335"/>
                </a:cubicBezTo>
                <a:cubicBezTo>
                  <a:pt x="1073032" y="3401375"/>
                  <a:pt x="1069778" y="3393323"/>
                  <a:pt x="1072738" y="3386350"/>
                </a:cubicBezTo>
                <a:lnTo>
                  <a:pt x="1206975" y="3070108"/>
                </a:lnTo>
                <a:lnTo>
                  <a:pt x="1219329" y="3076105"/>
                </a:lnTo>
                <a:close/>
                <a:moveTo>
                  <a:pt x="761694" y="2764159"/>
                </a:moveTo>
                <a:lnTo>
                  <a:pt x="781733" y="2782914"/>
                </a:lnTo>
                <a:lnTo>
                  <a:pt x="538587" y="3026060"/>
                </a:lnTo>
                <a:cubicBezTo>
                  <a:pt x="533230" y="3031417"/>
                  <a:pt x="524546" y="3031417"/>
                  <a:pt x="519189" y="3026060"/>
                </a:cubicBezTo>
                <a:cubicBezTo>
                  <a:pt x="513833" y="3020704"/>
                  <a:pt x="513833" y="3012019"/>
                  <a:pt x="519189" y="3006663"/>
                </a:cubicBezTo>
                <a:close/>
                <a:moveTo>
                  <a:pt x="1786341" y="3188270"/>
                </a:moveTo>
                <a:lnTo>
                  <a:pt x="1786341" y="3531533"/>
                </a:lnTo>
                <a:cubicBezTo>
                  <a:pt x="1786341" y="3539109"/>
                  <a:pt x="1780200" y="3545249"/>
                  <a:pt x="1772625" y="3545249"/>
                </a:cubicBezTo>
                <a:cubicBezTo>
                  <a:pt x="1765050" y="3545249"/>
                  <a:pt x="1758909" y="3539109"/>
                  <a:pt x="1758909" y="3531533"/>
                </a:cubicBezTo>
                <a:lnTo>
                  <a:pt x="1758909" y="3188467"/>
                </a:lnTo>
                <a:lnTo>
                  <a:pt x="1770184" y="3189038"/>
                </a:lnTo>
                <a:close/>
                <a:moveTo>
                  <a:pt x="455155" y="2290125"/>
                </a:moveTo>
                <a:lnTo>
                  <a:pt x="459686" y="2303085"/>
                </a:lnTo>
                <a:lnTo>
                  <a:pt x="465431" y="2315559"/>
                </a:lnTo>
                <a:lnTo>
                  <a:pt x="146931" y="2444241"/>
                </a:lnTo>
                <a:cubicBezTo>
                  <a:pt x="139908" y="2447079"/>
                  <a:pt x="131914" y="2443685"/>
                  <a:pt x="129076" y="2436662"/>
                </a:cubicBezTo>
                <a:cubicBezTo>
                  <a:pt x="126238" y="2429638"/>
                  <a:pt x="129631" y="2421644"/>
                  <a:pt x="136655" y="2418807"/>
                </a:cubicBezTo>
                <a:close/>
                <a:moveTo>
                  <a:pt x="2315558" y="3079817"/>
                </a:moveTo>
                <a:lnTo>
                  <a:pt x="2444241" y="3398318"/>
                </a:lnTo>
                <a:cubicBezTo>
                  <a:pt x="2447079" y="3405342"/>
                  <a:pt x="2443685" y="3413335"/>
                  <a:pt x="2436662" y="3416173"/>
                </a:cubicBezTo>
                <a:cubicBezTo>
                  <a:pt x="2429638" y="3419011"/>
                  <a:pt x="2421644" y="3415618"/>
                  <a:pt x="2418806" y="3408594"/>
                </a:cubicBezTo>
                <a:lnTo>
                  <a:pt x="2290124" y="3090093"/>
                </a:lnTo>
                <a:lnTo>
                  <a:pt x="2303086" y="3085562"/>
                </a:lnTo>
                <a:close/>
                <a:moveTo>
                  <a:pt x="356780" y="1758909"/>
                </a:moveTo>
                <a:lnTo>
                  <a:pt x="356210" y="1770183"/>
                </a:lnTo>
                <a:lnTo>
                  <a:pt x="356978" y="1786341"/>
                </a:lnTo>
                <a:lnTo>
                  <a:pt x="13716" y="1786341"/>
                </a:lnTo>
                <a:cubicBezTo>
                  <a:pt x="6141" y="1786341"/>
                  <a:pt x="0" y="1780200"/>
                  <a:pt x="0" y="1772625"/>
                </a:cubicBezTo>
                <a:cubicBezTo>
                  <a:pt x="0" y="1765050"/>
                  <a:pt x="6141" y="1758909"/>
                  <a:pt x="13716" y="1758909"/>
                </a:cubicBezTo>
                <a:close/>
                <a:moveTo>
                  <a:pt x="2782913" y="2763516"/>
                </a:moveTo>
                <a:lnTo>
                  <a:pt x="3026059" y="3006662"/>
                </a:lnTo>
                <a:cubicBezTo>
                  <a:pt x="3031416" y="3012019"/>
                  <a:pt x="3031415" y="3020703"/>
                  <a:pt x="3026059" y="3026060"/>
                </a:cubicBezTo>
                <a:cubicBezTo>
                  <a:pt x="3020703" y="3031416"/>
                  <a:pt x="3012019" y="3031417"/>
                  <a:pt x="3006662" y="3026060"/>
                </a:cubicBezTo>
                <a:lnTo>
                  <a:pt x="2764159" y="2783556"/>
                </a:lnTo>
                <a:close/>
                <a:moveTo>
                  <a:pt x="475140" y="1206975"/>
                </a:moveTo>
                <a:lnTo>
                  <a:pt x="469143" y="1219329"/>
                </a:lnTo>
                <a:lnTo>
                  <a:pt x="464421" y="1232226"/>
                </a:lnTo>
                <a:lnTo>
                  <a:pt x="148181" y="1097990"/>
                </a:lnTo>
                <a:cubicBezTo>
                  <a:pt x="141208" y="1095031"/>
                  <a:pt x="137955" y="1086978"/>
                  <a:pt x="140914" y="1080005"/>
                </a:cubicBezTo>
                <a:cubicBezTo>
                  <a:pt x="143875" y="1073033"/>
                  <a:pt x="151927" y="1069780"/>
                  <a:pt x="158900" y="1072739"/>
                </a:cubicBezTo>
                <a:close/>
                <a:moveTo>
                  <a:pt x="3397068" y="2447259"/>
                </a:moveTo>
                <a:cubicBezTo>
                  <a:pt x="3404041" y="2450219"/>
                  <a:pt x="3407294" y="2458272"/>
                  <a:pt x="3404334" y="2465245"/>
                </a:cubicBezTo>
                <a:cubicBezTo>
                  <a:pt x="3401374" y="2472217"/>
                  <a:pt x="3393323" y="2475471"/>
                  <a:pt x="3386350" y="2472511"/>
                </a:cubicBezTo>
                <a:lnTo>
                  <a:pt x="3070108" y="2338274"/>
                </a:lnTo>
                <a:lnTo>
                  <a:pt x="3076105" y="2325919"/>
                </a:lnTo>
                <a:lnTo>
                  <a:pt x="3080826" y="2313023"/>
                </a:lnTo>
                <a:close/>
                <a:moveTo>
                  <a:pt x="538587" y="519190"/>
                </a:moveTo>
                <a:lnTo>
                  <a:pt x="781089" y="761692"/>
                </a:lnTo>
                <a:lnTo>
                  <a:pt x="762335" y="781733"/>
                </a:lnTo>
                <a:lnTo>
                  <a:pt x="519189" y="538587"/>
                </a:lnTo>
                <a:cubicBezTo>
                  <a:pt x="513833" y="533231"/>
                  <a:pt x="513833" y="524546"/>
                  <a:pt x="519189" y="519190"/>
                </a:cubicBezTo>
                <a:cubicBezTo>
                  <a:pt x="524546" y="513834"/>
                  <a:pt x="533230" y="513834"/>
                  <a:pt x="538587" y="519190"/>
                </a:cubicBezTo>
                <a:close/>
                <a:moveTo>
                  <a:pt x="3541231" y="1762926"/>
                </a:moveTo>
                <a:cubicBezTo>
                  <a:pt x="3543714" y="1765408"/>
                  <a:pt x="3545249" y="1768837"/>
                  <a:pt x="3545249" y="1772625"/>
                </a:cubicBezTo>
                <a:cubicBezTo>
                  <a:pt x="3545249" y="1780200"/>
                  <a:pt x="3539108" y="1786341"/>
                  <a:pt x="3531533" y="1786341"/>
                </a:cubicBezTo>
                <a:lnTo>
                  <a:pt x="3188468" y="1786341"/>
                </a:lnTo>
                <a:lnTo>
                  <a:pt x="3189039" y="1775065"/>
                </a:lnTo>
                <a:lnTo>
                  <a:pt x="3188271" y="1758909"/>
                </a:lnTo>
                <a:lnTo>
                  <a:pt x="3531533" y="1758909"/>
                </a:lnTo>
                <a:cubicBezTo>
                  <a:pt x="3535321" y="1758909"/>
                  <a:pt x="3538750" y="1760444"/>
                  <a:pt x="3541231" y="1762926"/>
                </a:cubicBezTo>
                <a:close/>
                <a:moveTo>
                  <a:pt x="3408815" y="1101101"/>
                </a:moveTo>
                <a:cubicBezTo>
                  <a:pt x="3412047" y="1102473"/>
                  <a:pt x="3414755" y="1105077"/>
                  <a:pt x="3416174" y="1108588"/>
                </a:cubicBezTo>
                <a:cubicBezTo>
                  <a:pt x="3419011" y="1115612"/>
                  <a:pt x="3415618" y="1123606"/>
                  <a:pt x="3408595" y="1126444"/>
                </a:cubicBezTo>
                <a:lnTo>
                  <a:pt x="3090094" y="1255126"/>
                </a:lnTo>
                <a:lnTo>
                  <a:pt x="3085563" y="1242162"/>
                </a:lnTo>
                <a:lnTo>
                  <a:pt x="3079818" y="1229691"/>
                </a:lnTo>
                <a:lnTo>
                  <a:pt x="3398318" y="1101009"/>
                </a:lnTo>
                <a:cubicBezTo>
                  <a:pt x="3401830" y="1099591"/>
                  <a:pt x="3405584" y="1099730"/>
                  <a:pt x="3408815" y="1101101"/>
                </a:cubicBezTo>
                <a:close/>
                <a:moveTo>
                  <a:pt x="1119086" y="129167"/>
                </a:moveTo>
                <a:cubicBezTo>
                  <a:pt x="1122317" y="130539"/>
                  <a:pt x="1125025" y="133143"/>
                  <a:pt x="1126444" y="136655"/>
                </a:cubicBezTo>
                <a:lnTo>
                  <a:pt x="1255126" y="455154"/>
                </a:lnTo>
                <a:lnTo>
                  <a:pt x="1242163" y="459685"/>
                </a:lnTo>
                <a:lnTo>
                  <a:pt x="1229691" y="465430"/>
                </a:lnTo>
                <a:lnTo>
                  <a:pt x="1101009" y="146931"/>
                </a:lnTo>
                <a:cubicBezTo>
                  <a:pt x="1098171" y="139907"/>
                  <a:pt x="1101564" y="131913"/>
                  <a:pt x="1108588" y="129075"/>
                </a:cubicBezTo>
                <a:cubicBezTo>
                  <a:pt x="1112100" y="127657"/>
                  <a:pt x="1115854" y="127796"/>
                  <a:pt x="1119086" y="129167"/>
                </a:cubicBezTo>
                <a:close/>
                <a:moveTo>
                  <a:pt x="1782323" y="4017"/>
                </a:moveTo>
                <a:cubicBezTo>
                  <a:pt x="1784806" y="6500"/>
                  <a:pt x="1786341" y="9929"/>
                  <a:pt x="1786341" y="13716"/>
                </a:cubicBezTo>
                <a:lnTo>
                  <a:pt x="1786341" y="356780"/>
                </a:lnTo>
                <a:lnTo>
                  <a:pt x="1775065" y="356210"/>
                </a:lnTo>
                <a:lnTo>
                  <a:pt x="1758909" y="356978"/>
                </a:lnTo>
                <a:lnTo>
                  <a:pt x="1758909" y="13716"/>
                </a:lnTo>
                <a:cubicBezTo>
                  <a:pt x="1758909" y="6141"/>
                  <a:pt x="1765050" y="0"/>
                  <a:pt x="1772625" y="0"/>
                </a:cubicBezTo>
                <a:cubicBezTo>
                  <a:pt x="1776413" y="0"/>
                  <a:pt x="1779841" y="1535"/>
                  <a:pt x="1782323" y="4017"/>
                </a:cubicBezTo>
                <a:close/>
                <a:moveTo>
                  <a:pt x="3026059" y="519191"/>
                </a:moveTo>
                <a:cubicBezTo>
                  <a:pt x="3031415" y="524547"/>
                  <a:pt x="3031415" y="533232"/>
                  <a:pt x="3026059" y="538588"/>
                </a:cubicBezTo>
                <a:lnTo>
                  <a:pt x="2783557" y="781090"/>
                </a:lnTo>
                <a:lnTo>
                  <a:pt x="2763517" y="762335"/>
                </a:lnTo>
                <a:lnTo>
                  <a:pt x="3006662" y="519191"/>
                </a:lnTo>
                <a:cubicBezTo>
                  <a:pt x="3012018" y="513834"/>
                  <a:pt x="3020703" y="513834"/>
                  <a:pt x="3026059" y="519191"/>
                </a:cubicBezTo>
                <a:close/>
                <a:moveTo>
                  <a:pt x="2465244" y="140916"/>
                </a:moveTo>
                <a:cubicBezTo>
                  <a:pt x="2472216" y="143876"/>
                  <a:pt x="2475470" y="151928"/>
                  <a:pt x="2472511" y="158901"/>
                </a:cubicBezTo>
                <a:lnTo>
                  <a:pt x="2338275" y="475140"/>
                </a:lnTo>
                <a:lnTo>
                  <a:pt x="2325919" y="469143"/>
                </a:lnTo>
                <a:lnTo>
                  <a:pt x="2313025" y="464422"/>
                </a:lnTo>
                <a:lnTo>
                  <a:pt x="2447260" y="148183"/>
                </a:lnTo>
                <a:cubicBezTo>
                  <a:pt x="2450219" y="141209"/>
                  <a:pt x="2458272" y="137956"/>
                  <a:pt x="2465244" y="140916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FREEFORM">
            <a:extLst>
              <a:ext uri="{FF2B5EF4-FFF2-40B4-BE49-F238E27FC236}">
                <a16:creationId xmlns:a16="http://schemas.microsoft.com/office/drawing/2014/main" id="{4F2CF45B-7F82-4FC4-B0AB-BD302BC9DD60}"/>
              </a:ext>
            </a:extLst>
          </p:cNvPr>
          <p:cNvSpPr>
            <a:spLocks/>
          </p:cNvSpPr>
          <p:nvPr/>
        </p:nvSpPr>
        <p:spPr>
          <a:xfrm>
            <a:off x="10600263" y="1961242"/>
            <a:ext cx="1090793" cy="1090791"/>
          </a:xfrm>
          <a:custGeom>
            <a:avLst/>
            <a:gdLst>
              <a:gd name="connsiteX0" fmla="*/ 1232227 w 3545249"/>
              <a:gd name="connsiteY0" fmla="*/ 3080827 h 3545249"/>
              <a:gd name="connsiteX1" fmla="*/ 1097990 w 3545249"/>
              <a:gd name="connsiteY1" fmla="*/ 3397068 h 3545249"/>
              <a:gd name="connsiteX2" fmla="*/ 1080005 w 3545249"/>
              <a:gd name="connsiteY2" fmla="*/ 3404335 h 3545249"/>
              <a:gd name="connsiteX3" fmla="*/ 1072738 w 3545249"/>
              <a:gd name="connsiteY3" fmla="*/ 3386350 h 3545249"/>
              <a:gd name="connsiteX4" fmla="*/ 1206975 w 3545249"/>
              <a:gd name="connsiteY4" fmla="*/ 3070108 h 3545249"/>
              <a:gd name="connsiteX5" fmla="*/ 1219329 w 3545249"/>
              <a:gd name="connsiteY5" fmla="*/ 3076105 h 3545249"/>
              <a:gd name="connsiteX6" fmla="*/ 761694 w 3545249"/>
              <a:gd name="connsiteY6" fmla="*/ 2764159 h 3545249"/>
              <a:gd name="connsiteX7" fmla="*/ 781733 w 3545249"/>
              <a:gd name="connsiteY7" fmla="*/ 2782914 h 3545249"/>
              <a:gd name="connsiteX8" fmla="*/ 538587 w 3545249"/>
              <a:gd name="connsiteY8" fmla="*/ 3026060 h 3545249"/>
              <a:gd name="connsiteX9" fmla="*/ 519189 w 3545249"/>
              <a:gd name="connsiteY9" fmla="*/ 3026060 h 3545249"/>
              <a:gd name="connsiteX10" fmla="*/ 519189 w 3545249"/>
              <a:gd name="connsiteY10" fmla="*/ 3006663 h 3545249"/>
              <a:gd name="connsiteX11" fmla="*/ 1786341 w 3545249"/>
              <a:gd name="connsiteY11" fmla="*/ 3188270 h 3545249"/>
              <a:gd name="connsiteX12" fmla="*/ 1786341 w 3545249"/>
              <a:gd name="connsiteY12" fmla="*/ 3531533 h 3545249"/>
              <a:gd name="connsiteX13" fmla="*/ 1772625 w 3545249"/>
              <a:gd name="connsiteY13" fmla="*/ 3545249 h 3545249"/>
              <a:gd name="connsiteX14" fmla="*/ 1758909 w 3545249"/>
              <a:gd name="connsiteY14" fmla="*/ 3531533 h 3545249"/>
              <a:gd name="connsiteX15" fmla="*/ 1758909 w 3545249"/>
              <a:gd name="connsiteY15" fmla="*/ 3188467 h 3545249"/>
              <a:gd name="connsiteX16" fmla="*/ 1770184 w 3545249"/>
              <a:gd name="connsiteY16" fmla="*/ 3189038 h 3545249"/>
              <a:gd name="connsiteX17" fmla="*/ 455155 w 3545249"/>
              <a:gd name="connsiteY17" fmla="*/ 2290125 h 3545249"/>
              <a:gd name="connsiteX18" fmla="*/ 459686 w 3545249"/>
              <a:gd name="connsiteY18" fmla="*/ 2303085 h 3545249"/>
              <a:gd name="connsiteX19" fmla="*/ 465431 w 3545249"/>
              <a:gd name="connsiteY19" fmla="*/ 2315559 h 3545249"/>
              <a:gd name="connsiteX20" fmla="*/ 146931 w 3545249"/>
              <a:gd name="connsiteY20" fmla="*/ 2444241 h 3545249"/>
              <a:gd name="connsiteX21" fmla="*/ 129076 w 3545249"/>
              <a:gd name="connsiteY21" fmla="*/ 2436662 h 3545249"/>
              <a:gd name="connsiteX22" fmla="*/ 136655 w 3545249"/>
              <a:gd name="connsiteY22" fmla="*/ 2418807 h 3545249"/>
              <a:gd name="connsiteX23" fmla="*/ 2315558 w 3545249"/>
              <a:gd name="connsiteY23" fmla="*/ 3079817 h 3545249"/>
              <a:gd name="connsiteX24" fmla="*/ 2444241 w 3545249"/>
              <a:gd name="connsiteY24" fmla="*/ 3398318 h 3545249"/>
              <a:gd name="connsiteX25" fmla="*/ 2436662 w 3545249"/>
              <a:gd name="connsiteY25" fmla="*/ 3416173 h 3545249"/>
              <a:gd name="connsiteX26" fmla="*/ 2418806 w 3545249"/>
              <a:gd name="connsiteY26" fmla="*/ 3408594 h 3545249"/>
              <a:gd name="connsiteX27" fmla="*/ 2290124 w 3545249"/>
              <a:gd name="connsiteY27" fmla="*/ 3090093 h 3545249"/>
              <a:gd name="connsiteX28" fmla="*/ 2303086 w 3545249"/>
              <a:gd name="connsiteY28" fmla="*/ 3085562 h 3545249"/>
              <a:gd name="connsiteX29" fmla="*/ 356780 w 3545249"/>
              <a:gd name="connsiteY29" fmla="*/ 1758909 h 3545249"/>
              <a:gd name="connsiteX30" fmla="*/ 356210 w 3545249"/>
              <a:gd name="connsiteY30" fmla="*/ 1770183 h 3545249"/>
              <a:gd name="connsiteX31" fmla="*/ 356978 w 3545249"/>
              <a:gd name="connsiteY31" fmla="*/ 1786341 h 3545249"/>
              <a:gd name="connsiteX32" fmla="*/ 13716 w 3545249"/>
              <a:gd name="connsiteY32" fmla="*/ 1786341 h 3545249"/>
              <a:gd name="connsiteX33" fmla="*/ 0 w 3545249"/>
              <a:gd name="connsiteY33" fmla="*/ 1772625 h 3545249"/>
              <a:gd name="connsiteX34" fmla="*/ 13716 w 3545249"/>
              <a:gd name="connsiteY34" fmla="*/ 1758909 h 3545249"/>
              <a:gd name="connsiteX35" fmla="*/ 2782913 w 3545249"/>
              <a:gd name="connsiteY35" fmla="*/ 2763516 h 3545249"/>
              <a:gd name="connsiteX36" fmla="*/ 3026059 w 3545249"/>
              <a:gd name="connsiteY36" fmla="*/ 3006662 h 3545249"/>
              <a:gd name="connsiteX37" fmla="*/ 3026059 w 3545249"/>
              <a:gd name="connsiteY37" fmla="*/ 3026060 h 3545249"/>
              <a:gd name="connsiteX38" fmla="*/ 3006662 w 3545249"/>
              <a:gd name="connsiteY38" fmla="*/ 3026060 h 3545249"/>
              <a:gd name="connsiteX39" fmla="*/ 2764159 w 3545249"/>
              <a:gd name="connsiteY39" fmla="*/ 2783556 h 3545249"/>
              <a:gd name="connsiteX40" fmla="*/ 475140 w 3545249"/>
              <a:gd name="connsiteY40" fmla="*/ 1206975 h 3545249"/>
              <a:gd name="connsiteX41" fmla="*/ 469143 w 3545249"/>
              <a:gd name="connsiteY41" fmla="*/ 1219329 h 3545249"/>
              <a:gd name="connsiteX42" fmla="*/ 464421 w 3545249"/>
              <a:gd name="connsiteY42" fmla="*/ 1232226 h 3545249"/>
              <a:gd name="connsiteX43" fmla="*/ 148181 w 3545249"/>
              <a:gd name="connsiteY43" fmla="*/ 1097990 h 3545249"/>
              <a:gd name="connsiteX44" fmla="*/ 140914 w 3545249"/>
              <a:gd name="connsiteY44" fmla="*/ 1080005 h 3545249"/>
              <a:gd name="connsiteX45" fmla="*/ 158900 w 3545249"/>
              <a:gd name="connsiteY45" fmla="*/ 1072739 h 3545249"/>
              <a:gd name="connsiteX46" fmla="*/ 3397068 w 3545249"/>
              <a:gd name="connsiteY46" fmla="*/ 2447259 h 3545249"/>
              <a:gd name="connsiteX47" fmla="*/ 3404334 w 3545249"/>
              <a:gd name="connsiteY47" fmla="*/ 2465245 h 3545249"/>
              <a:gd name="connsiteX48" fmla="*/ 3386350 w 3545249"/>
              <a:gd name="connsiteY48" fmla="*/ 2472511 h 3545249"/>
              <a:gd name="connsiteX49" fmla="*/ 3070108 w 3545249"/>
              <a:gd name="connsiteY49" fmla="*/ 2338274 h 3545249"/>
              <a:gd name="connsiteX50" fmla="*/ 3076105 w 3545249"/>
              <a:gd name="connsiteY50" fmla="*/ 2325919 h 3545249"/>
              <a:gd name="connsiteX51" fmla="*/ 3080826 w 3545249"/>
              <a:gd name="connsiteY51" fmla="*/ 2313023 h 3545249"/>
              <a:gd name="connsiteX52" fmla="*/ 538587 w 3545249"/>
              <a:gd name="connsiteY52" fmla="*/ 519190 h 3545249"/>
              <a:gd name="connsiteX53" fmla="*/ 781089 w 3545249"/>
              <a:gd name="connsiteY53" fmla="*/ 761692 h 3545249"/>
              <a:gd name="connsiteX54" fmla="*/ 762335 w 3545249"/>
              <a:gd name="connsiteY54" fmla="*/ 781733 h 3545249"/>
              <a:gd name="connsiteX55" fmla="*/ 519189 w 3545249"/>
              <a:gd name="connsiteY55" fmla="*/ 538587 h 3545249"/>
              <a:gd name="connsiteX56" fmla="*/ 519189 w 3545249"/>
              <a:gd name="connsiteY56" fmla="*/ 519190 h 3545249"/>
              <a:gd name="connsiteX57" fmla="*/ 538587 w 3545249"/>
              <a:gd name="connsiteY57" fmla="*/ 519190 h 3545249"/>
              <a:gd name="connsiteX58" fmla="*/ 3541231 w 3545249"/>
              <a:gd name="connsiteY58" fmla="*/ 1762926 h 3545249"/>
              <a:gd name="connsiteX59" fmla="*/ 3545249 w 3545249"/>
              <a:gd name="connsiteY59" fmla="*/ 1772625 h 3545249"/>
              <a:gd name="connsiteX60" fmla="*/ 3531533 w 3545249"/>
              <a:gd name="connsiteY60" fmla="*/ 1786341 h 3545249"/>
              <a:gd name="connsiteX61" fmla="*/ 3188468 w 3545249"/>
              <a:gd name="connsiteY61" fmla="*/ 1786341 h 3545249"/>
              <a:gd name="connsiteX62" fmla="*/ 3189039 w 3545249"/>
              <a:gd name="connsiteY62" fmla="*/ 1775065 h 3545249"/>
              <a:gd name="connsiteX63" fmla="*/ 3188271 w 3545249"/>
              <a:gd name="connsiteY63" fmla="*/ 1758909 h 3545249"/>
              <a:gd name="connsiteX64" fmla="*/ 3531533 w 3545249"/>
              <a:gd name="connsiteY64" fmla="*/ 1758909 h 3545249"/>
              <a:gd name="connsiteX65" fmla="*/ 3541231 w 3545249"/>
              <a:gd name="connsiteY65" fmla="*/ 1762926 h 3545249"/>
              <a:gd name="connsiteX66" fmla="*/ 3408815 w 3545249"/>
              <a:gd name="connsiteY66" fmla="*/ 1101101 h 3545249"/>
              <a:gd name="connsiteX67" fmla="*/ 3416174 w 3545249"/>
              <a:gd name="connsiteY67" fmla="*/ 1108588 h 3545249"/>
              <a:gd name="connsiteX68" fmla="*/ 3408595 w 3545249"/>
              <a:gd name="connsiteY68" fmla="*/ 1126444 h 3545249"/>
              <a:gd name="connsiteX69" fmla="*/ 3090094 w 3545249"/>
              <a:gd name="connsiteY69" fmla="*/ 1255126 h 3545249"/>
              <a:gd name="connsiteX70" fmla="*/ 3085563 w 3545249"/>
              <a:gd name="connsiteY70" fmla="*/ 1242162 h 3545249"/>
              <a:gd name="connsiteX71" fmla="*/ 3079818 w 3545249"/>
              <a:gd name="connsiteY71" fmla="*/ 1229691 h 3545249"/>
              <a:gd name="connsiteX72" fmla="*/ 3398318 w 3545249"/>
              <a:gd name="connsiteY72" fmla="*/ 1101009 h 3545249"/>
              <a:gd name="connsiteX73" fmla="*/ 3408815 w 3545249"/>
              <a:gd name="connsiteY73" fmla="*/ 1101101 h 3545249"/>
              <a:gd name="connsiteX74" fmla="*/ 1119086 w 3545249"/>
              <a:gd name="connsiteY74" fmla="*/ 129167 h 3545249"/>
              <a:gd name="connsiteX75" fmla="*/ 1126444 w 3545249"/>
              <a:gd name="connsiteY75" fmla="*/ 136655 h 3545249"/>
              <a:gd name="connsiteX76" fmla="*/ 1255126 w 3545249"/>
              <a:gd name="connsiteY76" fmla="*/ 455154 h 3545249"/>
              <a:gd name="connsiteX77" fmla="*/ 1242163 w 3545249"/>
              <a:gd name="connsiteY77" fmla="*/ 459685 h 3545249"/>
              <a:gd name="connsiteX78" fmla="*/ 1229691 w 3545249"/>
              <a:gd name="connsiteY78" fmla="*/ 465430 h 3545249"/>
              <a:gd name="connsiteX79" fmla="*/ 1101009 w 3545249"/>
              <a:gd name="connsiteY79" fmla="*/ 146931 h 3545249"/>
              <a:gd name="connsiteX80" fmla="*/ 1108588 w 3545249"/>
              <a:gd name="connsiteY80" fmla="*/ 129075 h 3545249"/>
              <a:gd name="connsiteX81" fmla="*/ 1119086 w 3545249"/>
              <a:gd name="connsiteY81" fmla="*/ 129167 h 3545249"/>
              <a:gd name="connsiteX82" fmla="*/ 1782323 w 3545249"/>
              <a:gd name="connsiteY82" fmla="*/ 4017 h 3545249"/>
              <a:gd name="connsiteX83" fmla="*/ 1786341 w 3545249"/>
              <a:gd name="connsiteY83" fmla="*/ 13716 h 3545249"/>
              <a:gd name="connsiteX84" fmla="*/ 1786341 w 3545249"/>
              <a:gd name="connsiteY84" fmla="*/ 356780 h 3545249"/>
              <a:gd name="connsiteX85" fmla="*/ 1775065 w 3545249"/>
              <a:gd name="connsiteY85" fmla="*/ 356210 h 3545249"/>
              <a:gd name="connsiteX86" fmla="*/ 1758909 w 3545249"/>
              <a:gd name="connsiteY86" fmla="*/ 356978 h 3545249"/>
              <a:gd name="connsiteX87" fmla="*/ 1758909 w 3545249"/>
              <a:gd name="connsiteY87" fmla="*/ 13716 h 3545249"/>
              <a:gd name="connsiteX88" fmla="*/ 1772625 w 3545249"/>
              <a:gd name="connsiteY88" fmla="*/ 0 h 3545249"/>
              <a:gd name="connsiteX89" fmla="*/ 1782323 w 3545249"/>
              <a:gd name="connsiteY89" fmla="*/ 4017 h 3545249"/>
              <a:gd name="connsiteX90" fmla="*/ 3026059 w 3545249"/>
              <a:gd name="connsiteY90" fmla="*/ 519191 h 3545249"/>
              <a:gd name="connsiteX91" fmla="*/ 3026059 w 3545249"/>
              <a:gd name="connsiteY91" fmla="*/ 538588 h 3545249"/>
              <a:gd name="connsiteX92" fmla="*/ 2783557 w 3545249"/>
              <a:gd name="connsiteY92" fmla="*/ 781090 h 3545249"/>
              <a:gd name="connsiteX93" fmla="*/ 2763517 w 3545249"/>
              <a:gd name="connsiteY93" fmla="*/ 762335 h 3545249"/>
              <a:gd name="connsiteX94" fmla="*/ 3006662 w 3545249"/>
              <a:gd name="connsiteY94" fmla="*/ 519191 h 3545249"/>
              <a:gd name="connsiteX95" fmla="*/ 3026059 w 3545249"/>
              <a:gd name="connsiteY95" fmla="*/ 519191 h 3545249"/>
              <a:gd name="connsiteX96" fmla="*/ 2465244 w 3545249"/>
              <a:gd name="connsiteY96" fmla="*/ 140916 h 3545249"/>
              <a:gd name="connsiteX97" fmla="*/ 2472511 w 3545249"/>
              <a:gd name="connsiteY97" fmla="*/ 158901 h 3545249"/>
              <a:gd name="connsiteX98" fmla="*/ 2338275 w 3545249"/>
              <a:gd name="connsiteY98" fmla="*/ 475140 h 3545249"/>
              <a:gd name="connsiteX99" fmla="*/ 2325919 w 3545249"/>
              <a:gd name="connsiteY99" fmla="*/ 469143 h 3545249"/>
              <a:gd name="connsiteX100" fmla="*/ 2313025 w 3545249"/>
              <a:gd name="connsiteY100" fmla="*/ 464422 h 3545249"/>
              <a:gd name="connsiteX101" fmla="*/ 2447260 w 3545249"/>
              <a:gd name="connsiteY101" fmla="*/ 148183 h 3545249"/>
              <a:gd name="connsiteX102" fmla="*/ 2465244 w 3545249"/>
              <a:gd name="connsiteY102" fmla="*/ 140916 h 354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3545249" h="3545249">
                <a:moveTo>
                  <a:pt x="1232227" y="3080827"/>
                </a:moveTo>
                <a:lnTo>
                  <a:pt x="1097990" y="3397068"/>
                </a:lnTo>
                <a:cubicBezTo>
                  <a:pt x="1095030" y="3404042"/>
                  <a:pt x="1086978" y="3407295"/>
                  <a:pt x="1080005" y="3404335"/>
                </a:cubicBezTo>
                <a:cubicBezTo>
                  <a:pt x="1073032" y="3401375"/>
                  <a:pt x="1069778" y="3393323"/>
                  <a:pt x="1072738" y="3386350"/>
                </a:cubicBezTo>
                <a:lnTo>
                  <a:pt x="1206975" y="3070108"/>
                </a:lnTo>
                <a:lnTo>
                  <a:pt x="1219329" y="3076105"/>
                </a:lnTo>
                <a:close/>
                <a:moveTo>
                  <a:pt x="761694" y="2764159"/>
                </a:moveTo>
                <a:lnTo>
                  <a:pt x="781733" y="2782914"/>
                </a:lnTo>
                <a:lnTo>
                  <a:pt x="538587" y="3026060"/>
                </a:lnTo>
                <a:cubicBezTo>
                  <a:pt x="533230" y="3031417"/>
                  <a:pt x="524546" y="3031417"/>
                  <a:pt x="519189" y="3026060"/>
                </a:cubicBezTo>
                <a:cubicBezTo>
                  <a:pt x="513833" y="3020704"/>
                  <a:pt x="513833" y="3012019"/>
                  <a:pt x="519189" y="3006663"/>
                </a:cubicBezTo>
                <a:close/>
                <a:moveTo>
                  <a:pt x="1786341" y="3188270"/>
                </a:moveTo>
                <a:lnTo>
                  <a:pt x="1786341" y="3531533"/>
                </a:lnTo>
                <a:cubicBezTo>
                  <a:pt x="1786341" y="3539109"/>
                  <a:pt x="1780200" y="3545249"/>
                  <a:pt x="1772625" y="3545249"/>
                </a:cubicBezTo>
                <a:cubicBezTo>
                  <a:pt x="1765050" y="3545249"/>
                  <a:pt x="1758909" y="3539109"/>
                  <a:pt x="1758909" y="3531533"/>
                </a:cubicBezTo>
                <a:lnTo>
                  <a:pt x="1758909" y="3188467"/>
                </a:lnTo>
                <a:lnTo>
                  <a:pt x="1770184" y="3189038"/>
                </a:lnTo>
                <a:close/>
                <a:moveTo>
                  <a:pt x="455155" y="2290125"/>
                </a:moveTo>
                <a:lnTo>
                  <a:pt x="459686" y="2303085"/>
                </a:lnTo>
                <a:lnTo>
                  <a:pt x="465431" y="2315559"/>
                </a:lnTo>
                <a:lnTo>
                  <a:pt x="146931" y="2444241"/>
                </a:lnTo>
                <a:cubicBezTo>
                  <a:pt x="139908" y="2447079"/>
                  <a:pt x="131914" y="2443685"/>
                  <a:pt x="129076" y="2436662"/>
                </a:cubicBezTo>
                <a:cubicBezTo>
                  <a:pt x="126238" y="2429638"/>
                  <a:pt x="129631" y="2421644"/>
                  <a:pt x="136655" y="2418807"/>
                </a:cubicBezTo>
                <a:close/>
                <a:moveTo>
                  <a:pt x="2315558" y="3079817"/>
                </a:moveTo>
                <a:lnTo>
                  <a:pt x="2444241" y="3398318"/>
                </a:lnTo>
                <a:cubicBezTo>
                  <a:pt x="2447079" y="3405342"/>
                  <a:pt x="2443685" y="3413335"/>
                  <a:pt x="2436662" y="3416173"/>
                </a:cubicBezTo>
                <a:cubicBezTo>
                  <a:pt x="2429638" y="3419011"/>
                  <a:pt x="2421644" y="3415618"/>
                  <a:pt x="2418806" y="3408594"/>
                </a:cubicBezTo>
                <a:lnTo>
                  <a:pt x="2290124" y="3090093"/>
                </a:lnTo>
                <a:lnTo>
                  <a:pt x="2303086" y="3085562"/>
                </a:lnTo>
                <a:close/>
                <a:moveTo>
                  <a:pt x="356780" y="1758909"/>
                </a:moveTo>
                <a:lnTo>
                  <a:pt x="356210" y="1770183"/>
                </a:lnTo>
                <a:lnTo>
                  <a:pt x="356978" y="1786341"/>
                </a:lnTo>
                <a:lnTo>
                  <a:pt x="13716" y="1786341"/>
                </a:lnTo>
                <a:cubicBezTo>
                  <a:pt x="6141" y="1786341"/>
                  <a:pt x="0" y="1780200"/>
                  <a:pt x="0" y="1772625"/>
                </a:cubicBezTo>
                <a:cubicBezTo>
                  <a:pt x="0" y="1765050"/>
                  <a:pt x="6141" y="1758909"/>
                  <a:pt x="13716" y="1758909"/>
                </a:cubicBezTo>
                <a:close/>
                <a:moveTo>
                  <a:pt x="2782913" y="2763516"/>
                </a:moveTo>
                <a:lnTo>
                  <a:pt x="3026059" y="3006662"/>
                </a:lnTo>
                <a:cubicBezTo>
                  <a:pt x="3031416" y="3012019"/>
                  <a:pt x="3031415" y="3020703"/>
                  <a:pt x="3026059" y="3026060"/>
                </a:cubicBezTo>
                <a:cubicBezTo>
                  <a:pt x="3020703" y="3031416"/>
                  <a:pt x="3012019" y="3031417"/>
                  <a:pt x="3006662" y="3026060"/>
                </a:cubicBezTo>
                <a:lnTo>
                  <a:pt x="2764159" y="2783556"/>
                </a:lnTo>
                <a:close/>
                <a:moveTo>
                  <a:pt x="475140" y="1206975"/>
                </a:moveTo>
                <a:lnTo>
                  <a:pt x="469143" y="1219329"/>
                </a:lnTo>
                <a:lnTo>
                  <a:pt x="464421" y="1232226"/>
                </a:lnTo>
                <a:lnTo>
                  <a:pt x="148181" y="1097990"/>
                </a:lnTo>
                <a:cubicBezTo>
                  <a:pt x="141208" y="1095031"/>
                  <a:pt x="137955" y="1086978"/>
                  <a:pt x="140914" y="1080005"/>
                </a:cubicBezTo>
                <a:cubicBezTo>
                  <a:pt x="143875" y="1073033"/>
                  <a:pt x="151927" y="1069780"/>
                  <a:pt x="158900" y="1072739"/>
                </a:cubicBezTo>
                <a:close/>
                <a:moveTo>
                  <a:pt x="3397068" y="2447259"/>
                </a:moveTo>
                <a:cubicBezTo>
                  <a:pt x="3404041" y="2450219"/>
                  <a:pt x="3407294" y="2458272"/>
                  <a:pt x="3404334" y="2465245"/>
                </a:cubicBezTo>
                <a:cubicBezTo>
                  <a:pt x="3401374" y="2472217"/>
                  <a:pt x="3393323" y="2475471"/>
                  <a:pt x="3386350" y="2472511"/>
                </a:cubicBezTo>
                <a:lnTo>
                  <a:pt x="3070108" y="2338274"/>
                </a:lnTo>
                <a:lnTo>
                  <a:pt x="3076105" y="2325919"/>
                </a:lnTo>
                <a:lnTo>
                  <a:pt x="3080826" y="2313023"/>
                </a:lnTo>
                <a:close/>
                <a:moveTo>
                  <a:pt x="538587" y="519190"/>
                </a:moveTo>
                <a:lnTo>
                  <a:pt x="781089" y="761692"/>
                </a:lnTo>
                <a:lnTo>
                  <a:pt x="762335" y="781733"/>
                </a:lnTo>
                <a:lnTo>
                  <a:pt x="519189" y="538587"/>
                </a:lnTo>
                <a:cubicBezTo>
                  <a:pt x="513833" y="533231"/>
                  <a:pt x="513833" y="524546"/>
                  <a:pt x="519189" y="519190"/>
                </a:cubicBezTo>
                <a:cubicBezTo>
                  <a:pt x="524546" y="513834"/>
                  <a:pt x="533230" y="513834"/>
                  <a:pt x="538587" y="519190"/>
                </a:cubicBezTo>
                <a:close/>
                <a:moveTo>
                  <a:pt x="3541231" y="1762926"/>
                </a:moveTo>
                <a:cubicBezTo>
                  <a:pt x="3543714" y="1765408"/>
                  <a:pt x="3545249" y="1768837"/>
                  <a:pt x="3545249" y="1772625"/>
                </a:cubicBezTo>
                <a:cubicBezTo>
                  <a:pt x="3545249" y="1780200"/>
                  <a:pt x="3539108" y="1786341"/>
                  <a:pt x="3531533" y="1786341"/>
                </a:cubicBezTo>
                <a:lnTo>
                  <a:pt x="3188468" y="1786341"/>
                </a:lnTo>
                <a:lnTo>
                  <a:pt x="3189039" y="1775065"/>
                </a:lnTo>
                <a:lnTo>
                  <a:pt x="3188271" y="1758909"/>
                </a:lnTo>
                <a:lnTo>
                  <a:pt x="3531533" y="1758909"/>
                </a:lnTo>
                <a:cubicBezTo>
                  <a:pt x="3535321" y="1758909"/>
                  <a:pt x="3538750" y="1760444"/>
                  <a:pt x="3541231" y="1762926"/>
                </a:cubicBezTo>
                <a:close/>
                <a:moveTo>
                  <a:pt x="3408815" y="1101101"/>
                </a:moveTo>
                <a:cubicBezTo>
                  <a:pt x="3412047" y="1102473"/>
                  <a:pt x="3414755" y="1105077"/>
                  <a:pt x="3416174" y="1108588"/>
                </a:cubicBezTo>
                <a:cubicBezTo>
                  <a:pt x="3419011" y="1115612"/>
                  <a:pt x="3415618" y="1123606"/>
                  <a:pt x="3408595" y="1126444"/>
                </a:cubicBezTo>
                <a:lnTo>
                  <a:pt x="3090094" y="1255126"/>
                </a:lnTo>
                <a:lnTo>
                  <a:pt x="3085563" y="1242162"/>
                </a:lnTo>
                <a:lnTo>
                  <a:pt x="3079818" y="1229691"/>
                </a:lnTo>
                <a:lnTo>
                  <a:pt x="3398318" y="1101009"/>
                </a:lnTo>
                <a:cubicBezTo>
                  <a:pt x="3401830" y="1099591"/>
                  <a:pt x="3405584" y="1099730"/>
                  <a:pt x="3408815" y="1101101"/>
                </a:cubicBezTo>
                <a:close/>
                <a:moveTo>
                  <a:pt x="1119086" y="129167"/>
                </a:moveTo>
                <a:cubicBezTo>
                  <a:pt x="1122317" y="130539"/>
                  <a:pt x="1125025" y="133143"/>
                  <a:pt x="1126444" y="136655"/>
                </a:cubicBezTo>
                <a:lnTo>
                  <a:pt x="1255126" y="455154"/>
                </a:lnTo>
                <a:lnTo>
                  <a:pt x="1242163" y="459685"/>
                </a:lnTo>
                <a:lnTo>
                  <a:pt x="1229691" y="465430"/>
                </a:lnTo>
                <a:lnTo>
                  <a:pt x="1101009" y="146931"/>
                </a:lnTo>
                <a:cubicBezTo>
                  <a:pt x="1098171" y="139907"/>
                  <a:pt x="1101564" y="131913"/>
                  <a:pt x="1108588" y="129075"/>
                </a:cubicBezTo>
                <a:cubicBezTo>
                  <a:pt x="1112100" y="127657"/>
                  <a:pt x="1115854" y="127796"/>
                  <a:pt x="1119086" y="129167"/>
                </a:cubicBezTo>
                <a:close/>
                <a:moveTo>
                  <a:pt x="1782323" y="4017"/>
                </a:moveTo>
                <a:cubicBezTo>
                  <a:pt x="1784806" y="6500"/>
                  <a:pt x="1786341" y="9929"/>
                  <a:pt x="1786341" y="13716"/>
                </a:cubicBezTo>
                <a:lnTo>
                  <a:pt x="1786341" y="356780"/>
                </a:lnTo>
                <a:lnTo>
                  <a:pt x="1775065" y="356210"/>
                </a:lnTo>
                <a:lnTo>
                  <a:pt x="1758909" y="356978"/>
                </a:lnTo>
                <a:lnTo>
                  <a:pt x="1758909" y="13716"/>
                </a:lnTo>
                <a:cubicBezTo>
                  <a:pt x="1758909" y="6141"/>
                  <a:pt x="1765050" y="0"/>
                  <a:pt x="1772625" y="0"/>
                </a:cubicBezTo>
                <a:cubicBezTo>
                  <a:pt x="1776413" y="0"/>
                  <a:pt x="1779841" y="1535"/>
                  <a:pt x="1782323" y="4017"/>
                </a:cubicBezTo>
                <a:close/>
                <a:moveTo>
                  <a:pt x="3026059" y="519191"/>
                </a:moveTo>
                <a:cubicBezTo>
                  <a:pt x="3031415" y="524547"/>
                  <a:pt x="3031415" y="533232"/>
                  <a:pt x="3026059" y="538588"/>
                </a:cubicBezTo>
                <a:lnTo>
                  <a:pt x="2783557" y="781090"/>
                </a:lnTo>
                <a:lnTo>
                  <a:pt x="2763517" y="762335"/>
                </a:lnTo>
                <a:lnTo>
                  <a:pt x="3006662" y="519191"/>
                </a:lnTo>
                <a:cubicBezTo>
                  <a:pt x="3012018" y="513834"/>
                  <a:pt x="3020703" y="513834"/>
                  <a:pt x="3026059" y="519191"/>
                </a:cubicBezTo>
                <a:close/>
                <a:moveTo>
                  <a:pt x="2465244" y="140916"/>
                </a:moveTo>
                <a:cubicBezTo>
                  <a:pt x="2472216" y="143876"/>
                  <a:pt x="2475470" y="151928"/>
                  <a:pt x="2472511" y="158901"/>
                </a:cubicBezTo>
                <a:lnTo>
                  <a:pt x="2338275" y="475140"/>
                </a:lnTo>
                <a:lnTo>
                  <a:pt x="2325919" y="469143"/>
                </a:lnTo>
                <a:lnTo>
                  <a:pt x="2313025" y="464422"/>
                </a:lnTo>
                <a:lnTo>
                  <a:pt x="2447260" y="148183"/>
                </a:lnTo>
                <a:cubicBezTo>
                  <a:pt x="2450219" y="141209"/>
                  <a:pt x="2458272" y="137956"/>
                  <a:pt x="2465244" y="140916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14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5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6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7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8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9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2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7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3" presetClass="entr" presetSubtype="16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7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16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70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23" presetClass="entr" presetSubtype="16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70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32" grpId="0" animBg="1"/>
          <p:bldP spid="27" grpId="0"/>
          <p:bldP spid="36" grpId="0" animBg="1"/>
          <p:bldP spid="35" grpId="0" animBg="1"/>
          <p:bldP spid="37" grpId="0" animBg="1"/>
          <p:bldP spid="37" grpId="1" animBg="1"/>
          <p:bldP spid="42" grpId="0"/>
          <p:bldP spid="52" grpId="0" animBg="1"/>
          <p:bldP spid="53" grpId="0" animBg="1"/>
          <p:bldP spid="53" grpId="1" animBg="1"/>
          <p:bldP spid="54" grpId="0" animBg="1"/>
          <p:bldP spid="54" grpId="1" animBg="1"/>
          <p:bldP spid="55" grpId="0" animBg="1"/>
          <p:bldP spid="5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5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6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7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8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9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7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3" presetClass="entr" presetSubtype="16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7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16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70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23" presetClass="entr" presetSubtype="16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decel="10000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70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32" grpId="0" animBg="1"/>
          <p:bldP spid="27" grpId="0"/>
          <p:bldP spid="36" grpId="0" animBg="1"/>
          <p:bldP spid="35" grpId="0" animBg="1"/>
          <p:bldP spid="37" grpId="0" animBg="1"/>
          <p:bldP spid="37" grpId="1" animBg="1"/>
          <p:bldP spid="42" grpId="0"/>
          <p:bldP spid="52" grpId="0" animBg="1"/>
          <p:bldP spid="53" grpId="0" animBg="1"/>
          <p:bldP spid="53" grpId="1" animBg="1"/>
          <p:bldP spid="54" grpId="0" animBg="1"/>
          <p:bldP spid="54" grpId="1" animBg="1"/>
          <p:bldP spid="55" grpId="0" animBg="1"/>
          <p:bldP spid="55" grpId="1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400050" y="0"/>
            <a:ext cx="13373100" cy="6858000"/>
            <a:chOff x="0" y="0"/>
            <a:chExt cx="12172950" cy="6858000"/>
          </a:xfr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36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</p:grpSpPr>
        <p:sp>
          <p:nvSpPr>
            <p:cNvPr id="24" name="Rectangle 23"/>
            <p:cNvSpPr/>
            <p:nvPr/>
          </p:nvSpPr>
          <p:spPr>
            <a:xfrm>
              <a:off x="0" y="0"/>
              <a:ext cx="80772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6696075" y="1381125"/>
              <a:ext cx="6858000" cy="409575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9" name="Freeform 8"/>
          <p:cNvSpPr/>
          <p:nvPr/>
        </p:nvSpPr>
        <p:spPr>
          <a:xfrm rot="20759805">
            <a:off x="7204289" y="-887539"/>
            <a:ext cx="6324694" cy="8232399"/>
          </a:xfrm>
          <a:custGeom>
            <a:avLst/>
            <a:gdLst>
              <a:gd name="connsiteX0" fmla="*/ 1 w 6324694"/>
              <a:gd name="connsiteY0" fmla="*/ 0 h 8232399"/>
              <a:gd name="connsiteX1" fmla="*/ 5817414 w 6324694"/>
              <a:gd name="connsiteY1" fmla="*/ 1450794 h 8232399"/>
              <a:gd name="connsiteX2" fmla="*/ 6324694 w 6324694"/>
              <a:gd name="connsiteY2" fmla="*/ 1577304 h 8232399"/>
              <a:gd name="connsiteX3" fmla="*/ 4664991 w 6324694"/>
              <a:gd name="connsiteY3" fmla="*/ 8232399 h 8232399"/>
              <a:gd name="connsiteX4" fmla="*/ 4157712 w 6324694"/>
              <a:gd name="connsiteY4" fmla="*/ 8105890 h 8232399"/>
              <a:gd name="connsiteX5" fmla="*/ 489627 w 6324694"/>
              <a:gd name="connsiteY5" fmla="*/ 7191113 h 8232399"/>
              <a:gd name="connsiteX6" fmla="*/ 0 w 6324694"/>
              <a:gd name="connsiteY6" fmla="*/ 7069005 h 8232399"/>
              <a:gd name="connsiteX7" fmla="*/ 1 w 6324694"/>
              <a:gd name="connsiteY7" fmla="*/ 0 h 823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4694" h="8232399">
                <a:moveTo>
                  <a:pt x="1" y="0"/>
                </a:moveTo>
                <a:lnTo>
                  <a:pt x="5817414" y="1450794"/>
                </a:lnTo>
                <a:lnTo>
                  <a:pt x="6324694" y="1577304"/>
                </a:lnTo>
                <a:lnTo>
                  <a:pt x="4664991" y="8232399"/>
                </a:lnTo>
                <a:lnTo>
                  <a:pt x="4157712" y="8105890"/>
                </a:lnTo>
                <a:lnTo>
                  <a:pt x="489627" y="7191113"/>
                </a:lnTo>
                <a:lnTo>
                  <a:pt x="0" y="7069005"/>
                </a:lnTo>
                <a:lnTo>
                  <a:pt x="1" y="0"/>
                </a:lnTo>
                <a:close/>
              </a:path>
            </a:pathLst>
          </a:custGeom>
          <a:solidFill>
            <a:srgbClr val="FE5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 31"/>
          <p:cNvSpPr/>
          <p:nvPr/>
        </p:nvSpPr>
        <p:spPr>
          <a:xfrm rot="840195" flipV="1">
            <a:off x="6791155" y="-487489"/>
            <a:ext cx="6324694" cy="8232399"/>
          </a:xfrm>
          <a:custGeom>
            <a:avLst/>
            <a:gdLst>
              <a:gd name="connsiteX0" fmla="*/ 1 w 6324694"/>
              <a:gd name="connsiteY0" fmla="*/ 0 h 8232399"/>
              <a:gd name="connsiteX1" fmla="*/ 5817414 w 6324694"/>
              <a:gd name="connsiteY1" fmla="*/ 1450794 h 8232399"/>
              <a:gd name="connsiteX2" fmla="*/ 6324694 w 6324694"/>
              <a:gd name="connsiteY2" fmla="*/ 1577304 h 8232399"/>
              <a:gd name="connsiteX3" fmla="*/ 4664991 w 6324694"/>
              <a:gd name="connsiteY3" fmla="*/ 8232399 h 8232399"/>
              <a:gd name="connsiteX4" fmla="*/ 4157712 w 6324694"/>
              <a:gd name="connsiteY4" fmla="*/ 8105890 h 8232399"/>
              <a:gd name="connsiteX5" fmla="*/ 489627 w 6324694"/>
              <a:gd name="connsiteY5" fmla="*/ 7191113 h 8232399"/>
              <a:gd name="connsiteX6" fmla="*/ 0 w 6324694"/>
              <a:gd name="connsiteY6" fmla="*/ 7069005 h 8232399"/>
              <a:gd name="connsiteX7" fmla="*/ 1 w 6324694"/>
              <a:gd name="connsiteY7" fmla="*/ 0 h 823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4694" h="8232399">
                <a:moveTo>
                  <a:pt x="1" y="0"/>
                </a:moveTo>
                <a:lnTo>
                  <a:pt x="5817414" y="1450794"/>
                </a:lnTo>
                <a:lnTo>
                  <a:pt x="6324694" y="1577304"/>
                </a:lnTo>
                <a:lnTo>
                  <a:pt x="4664991" y="8232399"/>
                </a:lnTo>
                <a:lnTo>
                  <a:pt x="4157712" y="8105890"/>
                </a:lnTo>
                <a:lnTo>
                  <a:pt x="489627" y="7191113"/>
                </a:lnTo>
                <a:lnTo>
                  <a:pt x="0" y="7069005"/>
                </a:lnTo>
                <a:lnTo>
                  <a:pt x="1" y="0"/>
                </a:lnTo>
                <a:close/>
              </a:path>
            </a:pathLst>
          </a:custGeom>
          <a:gradFill flip="none" rotWithShape="1">
            <a:gsLst>
              <a:gs pos="0">
                <a:srgbClr val="FAC492">
                  <a:tint val="66000"/>
                  <a:satMod val="160000"/>
                </a:srgbClr>
              </a:gs>
              <a:gs pos="34000">
                <a:schemeClr val="accent2">
                  <a:lumMod val="60000"/>
                  <a:lumOff val="40000"/>
                </a:schemeClr>
              </a:gs>
              <a:gs pos="83000">
                <a:srgbClr val="FAC492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>
            <a:off x="8368048" y="566294"/>
            <a:ext cx="2765672" cy="5854926"/>
            <a:chOff x="8406148" y="566294"/>
            <a:chExt cx="2765672" cy="585492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133" y="878463"/>
              <a:ext cx="2554425" cy="525076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148" y="566294"/>
              <a:ext cx="2765672" cy="5854926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0" y="-689742"/>
            <a:ext cx="800100" cy="7547742"/>
            <a:chOff x="0" y="-689742"/>
            <a:chExt cx="800100" cy="754774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8001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0" y="-689742"/>
              <a:ext cx="800100" cy="68974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230754" y="1918806"/>
            <a:ext cx="4229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FITUR-FITUR CELLULOPAD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275578" y="2061327"/>
            <a:ext cx="742208" cy="7422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Oval 34"/>
          <p:cNvSpPr/>
          <p:nvPr/>
        </p:nvSpPr>
        <p:spPr>
          <a:xfrm>
            <a:off x="1340546" y="2116597"/>
            <a:ext cx="631668" cy="6316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36" y="2154123"/>
            <a:ext cx="556616" cy="556616"/>
          </a:xfrm>
          <a:prstGeom prst="rect">
            <a:avLst/>
          </a:prstGeom>
        </p:spPr>
      </p:pic>
      <p:sp>
        <p:nvSpPr>
          <p:cNvPr id="37" name="Oval 36"/>
          <p:cNvSpPr/>
          <p:nvPr/>
        </p:nvSpPr>
        <p:spPr>
          <a:xfrm>
            <a:off x="1213234" y="1998983"/>
            <a:ext cx="866896" cy="866896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9" name="Group 38"/>
          <p:cNvGrpSpPr/>
          <p:nvPr/>
        </p:nvGrpSpPr>
        <p:grpSpPr>
          <a:xfrm>
            <a:off x="0" y="-834730"/>
            <a:ext cx="800100" cy="7692730"/>
            <a:chOff x="0" y="-689742"/>
            <a:chExt cx="800100" cy="7547742"/>
          </a:xfrm>
          <a:solidFill>
            <a:srgbClr val="FE5E49"/>
          </a:solidFill>
        </p:grpSpPr>
        <p:sp>
          <p:nvSpPr>
            <p:cNvPr id="40" name="Rectangle 39"/>
            <p:cNvSpPr/>
            <p:nvPr/>
          </p:nvSpPr>
          <p:spPr>
            <a:xfrm>
              <a:off x="0" y="0"/>
              <a:ext cx="8001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Isosceles Triangle 40"/>
            <p:cNvSpPr/>
            <p:nvPr/>
          </p:nvSpPr>
          <p:spPr>
            <a:xfrm>
              <a:off x="0" y="-689742"/>
              <a:ext cx="800100" cy="68974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2" name="Subtitle 2">
            <a:extLst>
              <a:ext uri="{FF2B5EF4-FFF2-40B4-BE49-F238E27FC236}">
                <a16:creationId xmlns:a16="http://schemas.microsoft.com/office/drawing/2014/main" id="{5CFEEAAB-57A1-4FBA-9B9F-69FC082DB0E5}"/>
              </a:ext>
            </a:extLst>
          </p:cNvPr>
          <p:cNvSpPr txBox="1">
            <a:spLocks/>
          </p:cNvSpPr>
          <p:nvPr/>
        </p:nvSpPr>
        <p:spPr>
          <a:xfrm>
            <a:off x="1275578" y="3124130"/>
            <a:ext cx="4215093" cy="2262158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d-ID" sz="3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 berbagai macam kuis untuk menguji kompetensi siswa</a:t>
            </a:r>
            <a:endParaRPr lang="en-US" sz="3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Freeform 51"/>
          <p:cNvSpPr/>
          <p:nvPr/>
        </p:nvSpPr>
        <p:spPr>
          <a:xfrm rot="20992597" flipH="1">
            <a:off x="5016156" y="-721670"/>
            <a:ext cx="1992868" cy="7975378"/>
          </a:xfrm>
          <a:custGeom>
            <a:avLst/>
            <a:gdLst>
              <a:gd name="connsiteX0" fmla="*/ 498300 w 1745620"/>
              <a:gd name="connsiteY0" fmla="*/ 0 h 6985902"/>
              <a:gd name="connsiteX1" fmla="*/ 259034 w 1745620"/>
              <a:gd name="connsiteY1" fmla="*/ 88256 h 6985902"/>
              <a:gd name="connsiteX2" fmla="*/ 3560 w 1745620"/>
              <a:gd name="connsiteY2" fmla="*/ 3643746 h 6985902"/>
              <a:gd name="connsiteX3" fmla="*/ 3559 w 1745620"/>
              <a:gd name="connsiteY3" fmla="*/ 3643746 h 6985902"/>
              <a:gd name="connsiteX4" fmla="*/ 0 w 1745620"/>
              <a:gd name="connsiteY4" fmla="*/ 3693274 h 6985902"/>
              <a:gd name="connsiteX5" fmla="*/ 20479 w 1745620"/>
              <a:gd name="connsiteY5" fmla="*/ 3738510 h 6985902"/>
              <a:gd name="connsiteX6" fmla="*/ 235371 w 1745620"/>
              <a:gd name="connsiteY6" fmla="*/ 3659246 h 6985902"/>
              <a:gd name="connsiteX7" fmla="*/ 235822 w 1745620"/>
              <a:gd name="connsiteY7" fmla="*/ 3652984 h 6985902"/>
              <a:gd name="connsiteX8" fmla="*/ 235371 w 1745620"/>
              <a:gd name="connsiteY8" fmla="*/ 3659247 h 6985902"/>
              <a:gd name="connsiteX9" fmla="*/ 20479 w 1745620"/>
              <a:gd name="connsiteY9" fmla="*/ 3738511 h 6985902"/>
              <a:gd name="connsiteX10" fmla="*/ 1490595 w 1745620"/>
              <a:gd name="connsiteY10" fmla="*/ 6985902 h 6985902"/>
              <a:gd name="connsiteX11" fmla="*/ 1745620 w 1745620"/>
              <a:gd name="connsiteY11" fmla="*/ 6985901 h 6985902"/>
              <a:gd name="connsiteX12" fmla="*/ 235954 w 1745620"/>
              <a:gd name="connsiteY12" fmla="*/ 3651147 h 6985902"/>
              <a:gd name="connsiteX13" fmla="*/ 235954 w 1745620"/>
              <a:gd name="connsiteY13" fmla="*/ 3651145 h 6985902"/>
              <a:gd name="connsiteX14" fmla="*/ 232604 w 1745620"/>
              <a:gd name="connsiteY14" fmla="*/ 3643747 h 6985902"/>
              <a:gd name="connsiteX15" fmla="*/ 232605 w 1745620"/>
              <a:gd name="connsiteY15" fmla="*/ 3643747 h 6985902"/>
              <a:gd name="connsiteX16" fmla="*/ 235955 w 1745620"/>
              <a:gd name="connsiteY16" fmla="*/ 3651145 h 6985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45620" h="6985902">
                <a:moveTo>
                  <a:pt x="498300" y="0"/>
                </a:moveTo>
                <a:lnTo>
                  <a:pt x="259034" y="88256"/>
                </a:lnTo>
                <a:lnTo>
                  <a:pt x="3560" y="3643746"/>
                </a:lnTo>
                <a:lnTo>
                  <a:pt x="3559" y="3643746"/>
                </a:lnTo>
                <a:lnTo>
                  <a:pt x="0" y="3693274"/>
                </a:lnTo>
                <a:lnTo>
                  <a:pt x="20479" y="3738510"/>
                </a:lnTo>
                <a:lnTo>
                  <a:pt x="235371" y="3659246"/>
                </a:lnTo>
                <a:lnTo>
                  <a:pt x="235822" y="3652984"/>
                </a:lnTo>
                <a:lnTo>
                  <a:pt x="235371" y="3659247"/>
                </a:lnTo>
                <a:lnTo>
                  <a:pt x="20479" y="3738511"/>
                </a:lnTo>
                <a:lnTo>
                  <a:pt x="1490595" y="6985902"/>
                </a:lnTo>
                <a:lnTo>
                  <a:pt x="1745620" y="6985901"/>
                </a:lnTo>
                <a:lnTo>
                  <a:pt x="235954" y="3651147"/>
                </a:lnTo>
                <a:lnTo>
                  <a:pt x="235954" y="3651145"/>
                </a:lnTo>
                <a:lnTo>
                  <a:pt x="232604" y="3643747"/>
                </a:lnTo>
                <a:lnTo>
                  <a:pt x="232605" y="3643747"/>
                </a:lnTo>
                <a:lnTo>
                  <a:pt x="235955" y="36511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8373409" y="548260"/>
            <a:ext cx="2765672" cy="5854926"/>
            <a:chOff x="8396995" y="576381"/>
            <a:chExt cx="2765672" cy="5854926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133" y="878463"/>
              <a:ext cx="2554424" cy="5250762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6995" y="576381"/>
              <a:ext cx="2765672" cy="5854926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8378770" y="530226"/>
            <a:ext cx="2765672" cy="5854926"/>
            <a:chOff x="8425842" y="562497"/>
            <a:chExt cx="2765672" cy="585492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133" y="878464"/>
              <a:ext cx="2554424" cy="525076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5842" y="562497"/>
              <a:ext cx="2765672" cy="58549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868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5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6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7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8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9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1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" presetClass="entr" presetSubtype="2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9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0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2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" presetClass="entr" presetSubtype="2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9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0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82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2" presetClass="entr" presetSubtype="2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89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90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32" grpId="0" animBg="1"/>
          <p:bldP spid="27" grpId="0"/>
          <p:bldP spid="36" grpId="0" animBg="1"/>
          <p:bldP spid="35" grpId="0" animBg="1"/>
          <p:bldP spid="37" grpId="0" animBg="1"/>
          <p:bldP spid="37" grpId="1" animBg="1"/>
          <p:bldP spid="42" grpId="0"/>
          <p:bldP spid="5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5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6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7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8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9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1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2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82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32" grpId="0" animBg="1"/>
          <p:bldP spid="27" grpId="0"/>
          <p:bldP spid="36" grpId="0" animBg="1"/>
          <p:bldP spid="35" grpId="0" animBg="1"/>
          <p:bldP spid="37" grpId="0" animBg="1"/>
          <p:bldP spid="37" grpId="1" animBg="1"/>
          <p:bldP spid="42" grpId="0"/>
          <p:bldP spid="52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400050" y="0"/>
            <a:ext cx="13373100" cy="6858000"/>
            <a:chOff x="0" y="0"/>
            <a:chExt cx="12172950" cy="6858000"/>
          </a:xfr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36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</p:grpSpPr>
        <p:sp>
          <p:nvSpPr>
            <p:cNvPr id="24" name="Rectangle 23"/>
            <p:cNvSpPr/>
            <p:nvPr/>
          </p:nvSpPr>
          <p:spPr>
            <a:xfrm>
              <a:off x="0" y="0"/>
              <a:ext cx="80772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6696075" y="1381125"/>
              <a:ext cx="6858000" cy="409575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9" name="Freeform 8"/>
          <p:cNvSpPr/>
          <p:nvPr/>
        </p:nvSpPr>
        <p:spPr>
          <a:xfrm rot="20759805">
            <a:off x="7204289" y="-887539"/>
            <a:ext cx="6324694" cy="8232399"/>
          </a:xfrm>
          <a:custGeom>
            <a:avLst/>
            <a:gdLst>
              <a:gd name="connsiteX0" fmla="*/ 1 w 6324694"/>
              <a:gd name="connsiteY0" fmla="*/ 0 h 8232399"/>
              <a:gd name="connsiteX1" fmla="*/ 5817414 w 6324694"/>
              <a:gd name="connsiteY1" fmla="*/ 1450794 h 8232399"/>
              <a:gd name="connsiteX2" fmla="*/ 6324694 w 6324694"/>
              <a:gd name="connsiteY2" fmla="*/ 1577304 h 8232399"/>
              <a:gd name="connsiteX3" fmla="*/ 4664991 w 6324694"/>
              <a:gd name="connsiteY3" fmla="*/ 8232399 h 8232399"/>
              <a:gd name="connsiteX4" fmla="*/ 4157712 w 6324694"/>
              <a:gd name="connsiteY4" fmla="*/ 8105890 h 8232399"/>
              <a:gd name="connsiteX5" fmla="*/ 489627 w 6324694"/>
              <a:gd name="connsiteY5" fmla="*/ 7191113 h 8232399"/>
              <a:gd name="connsiteX6" fmla="*/ 0 w 6324694"/>
              <a:gd name="connsiteY6" fmla="*/ 7069005 h 8232399"/>
              <a:gd name="connsiteX7" fmla="*/ 1 w 6324694"/>
              <a:gd name="connsiteY7" fmla="*/ 0 h 823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4694" h="8232399">
                <a:moveTo>
                  <a:pt x="1" y="0"/>
                </a:moveTo>
                <a:lnTo>
                  <a:pt x="5817414" y="1450794"/>
                </a:lnTo>
                <a:lnTo>
                  <a:pt x="6324694" y="1577304"/>
                </a:lnTo>
                <a:lnTo>
                  <a:pt x="4664991" y="8232399"/>
                </a:lnTo>
                <a:lnTo>
                  <a:pt x="4157712" y="8105890"/>
                </a:lnTo>
                <a:lnTo>
                  <a:pt x="489627" y="7191113"/>
                </a:lnTo>
                <a:lnTo>
                  <a:pt x="0" y="7069005"/>
                </a:lnTo>
                <a:lnTo>
                  <a:pt x="1" y="0"/>
                </a:lnTo>
                <a:close/>
              </a:path>
            </a:pathLst>
          </a:custGeom>
          <a:solidFill>
            <a:srgbClr val="FE5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 31"/>
          <p:cNvSpPr/>
          <p:nvPr/>
        </p:nvSpPr>
        <p:spPr>
          <a:xfrm rot="840195" flipV="1">
            <a:off x="6791155" y="-487489"/>
            <a:ext cx="6324694" cy="8232399"/>
          </a:xfrm>
          <a:custGeom>
            <a:avLst/>
            <a:gdLst>
              <a:gd name="connsiteX0" fmla="*/ 1 w 6324694"/>
              <a:gd name="connsiteY0" fmla="*/ 0 h 8232399"/>
              <a:gd name="connsiteX1" fmla="*/ 5817414 w 6324694"/>
              <a:gd name="connsiteY1" fmla="*/ 1450794 h 8232399"/>
              <a:gd name="connsiteX2" fmla="*/ 6324694 w 6324694"/>
              <a:gd name="connsiteY2" fmla="*/ 1577304 h 8232399"/>
              <a:gd name="connsiteX3" fmla="*/ 4664991 w 6324694"/>
              <a:gd name="connsiteY3" fmla="*/ 8232399 h 8232399"/>
              <a:gd name="connsiteX4" fmla="*/ 4157712 w 6324694"/>
              <a:gd name="connsiteY4" fmla="*/ 8105890 h 8232399"/>
              <a:gd name="connsiteX5" fmla="*/ 489627 w 6324694"/>
              <a:gd name="connsiteY5" fmla="*/ 7191113 h 8232399"/>
              <a:gd name="connsiteX6" fmla="*/ 0 w 6324694"/>
              <a:gd name="connsiteY6" fmla="*/ 7069005 h 8232399"/>
              <a:gd name="connsiteX7" fmla="*/ 1 w 6324694"/>
              <a:gd name="connsiteY7" fmla="*/ 0 h 823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4694" h="8232399">
                <a:moveTo>
                  <a:pt x="1" y="0"/>
                </a:moveTo>
                <a:lnTo>
                  <a:pt x="5817414" y="1450794"/>
                </a:lnTo>
                <a:lnTo>
                  <a:pt x="6324694" y="1577304"/>
                </a:lnTo>
                <a:lnTo>
                  <a:pt x="4664991" y="8232399"/>
                </a:lnTo>
                <a:lnTo>
                  <a:pt x="4157712" y="8105890"/>
                </a:lnTo>
                <a:lnTo>
                  <a:pt x="489627" y="7191113"/>
                </a:lnTo>
                <a:lnTo>
                  <a:pt x="0" y="7069005"/>
                </a:lnTo>
                <a:lnTo>
                  <a:pt x="1" y="0"/>
                </a:lnTo>
                <a:close/>
              </a:path>
            </a:pathLst>
          </a:custGeom>
          <a:gradFill flip="none" rotWithShape="1">
            <a:gsLst>
              <a:gs pos="0">
                <a:srgbClr val="FAC492">
                  <a:tint val="66000"/>
                  <a:satMod val="160000"/>
                </a:srgbClr>
              </a:gs>
              <a:gs pos="34000">
                <a:schemeClr val="accent2">
                  <a:lumMod val="60000"/>
                  <a:lumOff val="40000"/>
                </a:schemeClr>
              </a:gs>
              <a:gs pos="83000">
                <a:srgbClr val="FAC492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>
            <a:off x="8353534" y="568271"/>
            <a:ext cx="2765672" cy="5854926"/>
            <a:chOff x="8391634" y="568271"/>
            <a:chExt cx="2765672" cy="585492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133" y="878463"/>
              <a:ext cx="2554424" cy="525076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1634" y="568271"/>
              <a:ext cx="2765672" cy="5854926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0" y="-689742"/>
            <a:ext cx="800100" cy="7547742"/>
            <a:chOff x="0" y="-689742"/>
            <a:chExt cx="800100" cy="7547742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8001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0" y="-689742"/>
              <a:ext cx="800100" cy="68974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230754" y="1918806"/>
            <a:ext cx="4229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FITUR-FITUR CELLULOPAD</a:t>
            </a:r>
            <a:endParaRPr lang="id-ID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275578" y="2061327"/>
            <a:ext cx="742208" cy="7422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Oval 34"/>
          <p:cNvSpPr/>
          <p:nvPr/>
        </p:nvSpPr>
        <p:spPr>
          <a:xfrm>
            <a:off x="1340546" y="2116597"/>
            <a:ext cx="631668" cy="6316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36" y="2154123"/>
            <a:ext cx="556616" cy="556616"/>
          </a:xfrm>
          <a:prstGeom prst="rect">
            <a:avLst/>
          </a:prstGeom>
        </p:spPr>
      </p:pic>
      <p:sp>
        <p:nvSpPr>
          <p:cNvPr id="37" name="Oval 36"/>
          <p:cNvSpPr/>
          <p:nvPr/>
        </p:nvSpPr>
        <p:spPr>
          <a:xfrm>
            <a:off x="1213234" y="1998983"/>
            <a:ext cx="866896" cy="866896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9" name="Group 38"/>
          <p:cNvGrpSpPr/>
          <p:nvPr/>
        </p:nvGrpSpPr>
        <p:grpSpPr>
          <a:xfrm>
            <a:off x="0" y="-834730"/>
            <a:ext cx="800100" cy="7692730"/>
            <a:chOff x="0" y="-689742"/>
            <a:chExt cx="800100" cy="7547742"/>
          </a:xfrm>
          <a:solidFill>
            <a:srgbClr val="FE5E49"/>
          </a:solidFill>
        </p:grpSpPr>
        <p:sp>
          <p:nvSpPr>
            <p:cNvPr id="40" name="Rectangle 39"/>
            <p:cNvSpPr/>
            <p:nvPr/>
          </p:nvSpPr>
          <p:spPr>
            <a:xfrm>
              <a:off x="0" y="0"/>
              <a:ext cx="8001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Isosceles Triangle 40"/>
            <p:cNvSpPr/>
            <p:nvPr/>
          </p:nvSpPr>
          <p:spPr>
            <a:xfrm>
              <a:off x="0" y="-689742"/>
              <a:ext cx="800100" cy="68974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2" name="Subtitle 2">
            <a:extLst>
              <a:ext uri="{FF2B5EF4-FFF2-40B4-BE49-F238E27FC236}">
                <a16:creationId xmlns:a16="http://schemas.microsoft.com/office/drawing/2014/main" id="{5CFEEAAB-57A1-4FBA-9B9F-69FC082DB0E5}"/>
              </a:ext>
            </a:extLst>
          </p:cNvPr>
          <p:cNvSpPr txBox="1">
            <a:spLocks/>
          </p:cNvSpPr>
          <p:nvPr/>
        </p:nvSpPr>
        <p:spPr>
          <a:xfrm>
            <a:off x="1275578" y="3124130"/>
            <a:ext cx="4215093" cy="1708160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d-ID" sz="3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 simulasi </a:t>
            </a:r>
            <a:r>
              <a:rPr lang="id-ID" sz="3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perbesaran</a:t>
            </a:r>
            <a:r>
              <a:rPr lang="id-ID" sz="3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sel di </a:t>
            </a:r>
            <a:r>
              <a:rPr lang="id-ID" sz="3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mikrsokop</a:t>
            </a:r>
            <a:endParaRPr lang="en-US" sz="3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Freeform 51"/>
          <p:cNvSpPr/>
          <p:nvPr/>
        </p:nvSpPr>
        <p:spPr>
          <a:xfrm rot="20992597" flipH="1">
            <a:off x="5016156" y="-721670"/>
            <a:ext cx="1992868" cy="7975378"/>
          </a:xfrm>
          <a:custGeom>
            <a:avLst/>
            <a:gdLst>
              <a:gd name="connsiteX0" fmla="*/ 498300 w 1745620"/>
              <a:gd name="connsiteY0" fmla="*/ 0 h 6985902"/>
              <a:gd name="connsiteX1" fmla="*/ 259034 w 1745620"/>
              <a:gd name="connsiteY1" fmla="*/ 88256 h 6985902"/>
              <a:gd name="connsiteX2" fmla="*/ 3560 w 1745620"/>
              <a:gd name="connsiteY2" fmla="*/ 3643746 h 6985902"/>
              <a:gd name="connsiteX3" fmla="*/ 3559 w 1745620"/>
              <a:gd name="connsiteY3" fmla="*/ 3643746 h 6985902"/>
              <a:gd name="connsiteX4" fmla="*/ 0 w 1745620"/>
              <a:gd name="connsiteY4" fmla="*/ 3693274 h 6985902"/>
              <a:gd name="connsiteX5" fmla="*/ 20479 w 1745620"/>
              <a:gd name="connsiteY5" fmla="*/ 3738510 h 6985902"/>
              <a:gd name="connsiteX6" fmla="*/ 235371 w 1745620"/>
              <a:gd name="connsiteY6" fmla="*/ 3659246 h 6985902"/>
              <a:gd name="connsiteX7" fmla="*/ 235822 w 1745620"/>
              <a:gd name="connsiteY7" fmla="*/ 3652984 h 6985902"/>
              <a:gd name="connsiteX8" fmla="*/ 235371 w 1745620"/>
              <a:gd name="connsiteY8" fmla="*/ 3659247 h 6985902"/>
              <a:gd name="connsiteX9" fmla="*/ 20479 w 1745620"/>
              <a:gd name="connsiteY9" fmla="*/ 3738511 h 6985902"/>
              <a:gd name="connsiteX10" fmla="*/ 1490595 w 1745620"/>
              <a:gd name="connsiteY10" fmla="*/ 6985902 h 6985902"/>
              <a:gd name="connsiteX11" fmla="*/ 1745620 w 1745620"/>
              <a:gd name="connsiteY11" fmla="*/ 6985901 h 6985902"/>
              <a:gd name="connsiteX12" fmla="*/ 235954 w 1745620"/>
              <a:gd name="connsiteY12" fmla="*/ 3651147 h 6985902"/>
              <a:gd name="connsiteX13" fmla="*/ 235954 w 1745620"/>
              <a:gd name="connsiteY13" fmla="*/ 3651145 h 6985902"/>
              <a:gd name="connsiteX14" fmla="*/ 232604 w 1745620"/>
              <a:gd name="connsiteY14" fmla="*/ 3643747 h 6985902"/>
              <a:gd name="connsiteX15" fmla="*/ 232605 w 1745620"/>
              <a:gd name="connsiteY15" fmla="*/ 3643747 h 6985902"/>
              <a:gd name="connsiteX16" fmla="*/ 235955 w 1745620"/>
              <a:gd name="connsiteY16" fmla="*/ 3651145 h 6985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45620" h="6985902">
                <a:moveTo>
                  <a:pt x="498300" y="0"/>
                </a:moveTo>
                <a:lnTo>
                  <a:pt x="259034" y="88256"/>
                </a:lnTo>
                <a:lnTo>
                  <a:pt x="3560" y="3643746"/>
                </a:lnTo>
                <a:lnTo>
                  <a:pt x="3559" y="3643746"/>
                </a:lnTo>
                <a:lnTo>
                  <a:pt x="0" y="3693274"/>
                </a:lnTo>
                <a:lnTo>
                  <a:pt x="20479" y="3738510"/>
                </a:lnTo>
                <a:lnTo>
                  <a:pt x="235371" y="3659246"/>
                </a:lnTo>
                <a:lnTo>
                  <a:pt x="235822" y="3652984"/>
                </a:lnTo>
                <a:lnTo>
                  <a:pt x="235371" y="3659247"/>
                </a:lnTo>
                <a:lnTo>
                  <a:pt x="20479" y="3738511"/>
                </a:lnTo>
                <a:lnTo>
                  <a:pt x="1490595" y="6985902"/>
                </a:lnTo>
                <a:lnTo>
                  <a:pt x="1745620" y="6985901"/>
                </a:lnTo>
                <a:lnTo>
                  <a:pt x="235954" y="3651147"/>
                </a:lnTo>
                <a:lnTo>
                  <a:pt x="235954" y="3651145"/>
                </a:lnTo>
                <a:lnTo>
                  <a:pt x="232604" y="3643747"/>
                </a:lnTo>
                <a:lnTo>
                  <a:pt x="232605" y="3643747"/>
                </a:lnTo>
                <a:lnTo>
                  <a:pt x="235955" y="36511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8366236" y="570656"/>
            <a:ext cx="2765672" cy="5854926"/>
            <a:chOff x="8396995" y="573200"/>
            <a:chExt cx="2765672" cy="5854926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133" y="878464"/>
              <a:ext cx="2554424" cy="525076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6995" y="573200"/>
              <a:ext cx="2765672" cy="5854926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8366236" y="561867"/>
            <a:ext cx="2765672" cy="5854926"/>
            <a:chOff x="8393918" y="576381"/>
            <a:chExt cx="2765672" cy="585492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133" y="878464"/>
              <a:ext cx="2554423" cy="525076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3918" y="576381"/>
              <a:ext cx="2765672" cy="58549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13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5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6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7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8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9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1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" presetClass="entr" presetSubtype="2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9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0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2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" presetClass="entr" presetSubtype="2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9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0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82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2" presetClass="entr" presetSubtype="2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89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90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32" grpId="0" animBg="1"/>
          <p:bldP spid="27" grpId="0"/>
          <p:bldP spid="36" grpId="0" animBg="1"/>
          <p:bldP spid="35" grpId="0" animBg="1"/>
          <p:bldP spid="37" grpId="0" animBg="1"/>
          <p:bldP spid="37" grpId="1" animBg="1"/>
          <p:bldP spid="42" grpId="0"/>
          <p:bldP spid="5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5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6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7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8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9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1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6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2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82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32" grpId="0" animBg="1"/>
          <p:bldP spid="27" grpId="0"/>
          <p:bldP spid="36" grpId="0" animBg="1"/>
          <p:bldP spid="35" grpId="0" animBg="1"/>
          <p:bldP spid="37" grpId="0" animBg="1"/>
          <p:bldP spid="37" grpId="1" animBg="1"/>
          <p:bldP spid="42" grpId="0"/>
          <p:bldP spid="52" grpId="0" animBg="1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43</Words>
  <Application>Microsoft Office PowerPoint</Application>
  <PresentationFormat>Widescreen</PresentationFormat>
  <Paragraphs>11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Black</vt:lpstr>
      <vt:lpstr>Berlin Sans FB Demi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43</cp:revision>
  <dcterms:created xsi:type="dcterms:W3CDTF">2021-07-31T09:25:59Z</dcterms:created>
  <dcterms:modified xsi:type="dcterms:W3CDTF">2021-07-31T14:49:21Z</dcterms:modified>
</cp:coreProperties>
</file>